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9" r:id="rId3"/>
    <p:sldId id="432" r:id="rId5"/>
    <p:sldId id="466" r:id="rId6"/>
    <p:sldId id="467" r:id="rId7"/>
    <p:sldId id="468" r:id="rId8"/>
    <p:sldId id="469" r:id="rId9"/>
    <p:sldId id="470" r:id="rId10"/>
    <p:sldId id="471" r:id="rId11"/>
    <p:sldId id="484" r:id="rId12"/>
    <p:sldId id="485" r:id="rId13"/>
    <p:sldId id="486" r:id="rId14"/>
    <p:sldId id="487" r:id="rId15"/>
    <p:sldId id="488" r:id="rId16"/>
    <p:sldId id="489" r:id="rId17"/>
    <p:sldId id="478" r:id="rId18"/>
    <p:sldId id="479" r:id="rId19"/>
    <p:sldId id="480" r:id="rId20"/>
    <p:sldId id="481" r:id="rId21"/>
    <p:sldId id="482" r:id="rId22"/>
    <p:sldId id="483" r:id="rId23"/>
    <p:sldId id="433" r:id="rId24"/>
    <p:sldId id="464" r:id="rId25"/>
  </p:sldIdLst>
  <p:sldSz cx="12192000" cy="6858000"/>
  <p:notesSz cx="9947275" cy="6858000"/>
  <p:custDataLst>
    <p:tags r:id="rId30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7" userDrawn="1">
          <p15:clr>
            <a:srgbClr val="A4A3A4"/>
          </p15:clr>
        </p15:guide>
        <p15:guide id="2" pos="205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0" name="Julia Schroeder" initials="JS" lastIdx="2" clrIdx="0"/>
  <p:cmAuthor id="43" name="宋昆" initials="宋" lastIdx="0" clrIdx="0"/>
  <p:cmAuthor id="44" name="xiong" initials="x" lastIdx="1" clrIdx="0"/>
  <p:cmAuthor id="3" name="作者" initials="作" lastIdx="0" clrIdx="1"/>
  <p:cmAuthor id="46" name="Sandra" initials="S" lastIdx="0" clrIdx="0"/>
  <p:cmAuthor id="4" name="amyzhang" initials="a" lastIdx="1" clrIdx="0"/>
  <p:cmAuthor id="47" name="未知用户23" initials="未" lastIdx="1" clrIdx="0"/>
  <p:cmAuthor id="5" name="JerryW" initials="J" lastIdx="1" clrIdx="0"/>
  <p:cmAuthor id="48" name="未知用户24" initials="未" lastIdx="3" clrIdx="1"/>
  <p:cmAuthor id="6" name="志龙 姜" initials="志" lastIdx="1" clrIdx="0"/>
  <p:cmAuthor id="49" name="陈蕾" initials="陈" lastIdx="7" clrIdx="1"/>
  <p:cmAuthor id="7" name="Katz, Kathleen" initials="K" lastIdx="3" clrIdx="0"/>
  <p:cmAuthor id="8" name="姜伟光" initials="姜" lastIdx="1" clrIdx="0"/>
  <p:cmAuthor id="51" name="China" initials="C" lastIdx="1" clrIdx="0"/>
  <p:cmAuthor id="9" name="pengliyuan" initials="p" lastIdx="1" clrIdx="7"/>
  <p:cmAuthor id="10" name="huangkaozhong" initials="h" lastIdx="22" clrIdx="2"/>
  <p:cmAuthor id="11" name="未知用户1" initials="未" lastIdx="1" clrIdx="0"/>
  <p:cmAuthor id="12" name="feng wei" initials="f" lastIdx="1" clrIdx="0"/>
  <p:cmAuthor id="55" name="AA" initials="A" lastIdx="1" clrIdx="54"/>
  <p:cmAuthor id="13" name="Picc" initials="P" lastIdx="1" clrIdx="0"/>
  <p:cmAuthor id="14" name="CommUser" initials="C" lastIdx="4" clrIdx="0"/>
  <p:cmAuthor id="15" name="tong" initials="t" lastIdx="2" clrIdx="0"/>
  <p:cmAuthor id="16" name="Hi_ Young" initials="H" lastIdx="20" clrIdx="0"/>
  <p:cmAuthor id="17" name="zhenwb" initials="z" lastIdx="1" clrIdx="17"/>
  <p:cmAuthor id="18" name="ASUS" initials="A" lastIdx="4" clrIdx="0"/>
  <p:cmAuthor id="61" name="Bonan Qi" initials="B" lastIdx="43" clrIdx="0"/>
  <p:cmAuthor id="62" name="yaoxiaojun" initials="y" lastIdx="1" clrIdx="0"/>
  <p:cmAuthor id="19" name="未知用户2" initials="未" lastIdx="1" clrIdx="0"/>
  <p:cmAuthor id="20" name="tplife" initials="t" lastIdx="2" clrIdx="0"/>
  <p:cmAuthor id="21" name="WHTP" initials="W" lastIdx="1" clrIdx="20"/>
  <p:cmAuthor id="64" name="wangcz2" initials="w" lastIdx="3" clrIdx="0"/>
  <p:cmAuthor id="22" name="未知用户6" initials="未" lastIdx="1" clrIdx="0"/>
  <p:cmAuthor id="65" name="tianan" initials="t" lastIdx="1" clrIdx="5"/>
  <p:cmAuthor id="23" name="余潇迎" initials="余" lastIdx="2" clrIdx="0"/>
  <p:cmAuthor id="66" name="Microsoft" initials="M" lastIdx="1" clrIdx="0"/>
  <p:cmAuthor id="24" name="w" initials="w" lastIdx="2" clrIdx="0"/>
  <p:cmAuthor id="25" name="未知用户5" initials="未" lastIdx="1" clrIdx="0"/>
  <p:cmAuthor id="26" name="lenovo" initials="l" lastIdx="1" clrIdx="0"/>
  <p:cmAuthor id="69" name="未知用户8" initials="未" lastIdx="1" clrIdx="0"/>
  <p:cmAuthor id="28" name="陈 橙橙" initials="陈" lastIdx="1" clrIdx="21"/>
  <p:cmAuthor id="29" name="viola_yang" initials="v" lastIdx="2" clrIdx="0"/>
  <p:cmAuthor id="31" name="FrogPrince1121" initials="F" lastIdx="1" clrIdx="1"/>
  <p:cmAuthor id="32" name="未知用户12" initials="未" lastIdx="2" clrIdx="0"/>
  <p:cmAuthor id="33" name="jiansheng li" initials="j" lastIdx="0" clrIdx="0"/>
  <p:cmAuthor id="34" name="李增增" initials="李" lastIdx="1" clrIdx="2"/>
  <p:cmAuthor id="35" name="刘风香" initials="刘" lastIdx="5" clrIdx="20"/>
  <p:cmAuthor id="36" name="video" initials="v" lastIdx="1" clrIdx="0"/>
  <p:cmAuthor id="37" name="朱雪松" initials="朱" lastIdx="2" clrIdx="2"/>
  <p:cmAuthor id="38" name="郭禹希" initials="郭" lastIdx="3" clrIdx="0"/>
  <p:cmAuthor id="39" name="YZB" initials="Y" lastIdx="1" clrIdx="15"/>
  <p:cmAuthor id="40" name="yiwei zhu" initials="y" lastIdx="14" clrIdx="0"/>
  <p:cmAuthor id="41" name="吕震" initials="吕" lastIdx="6" clrIdx="0"/>
  <p:cmAuthor id="42" name="吴岩" initials="吴" lastIdx="1" clrIdx="0"/>
  <p:cmAuthor id="2" name="dell" initials="d" lastIdx="1" clrIdx="1"/>
  <p:cmAuthor id="56" name="Melissa Li" initials="ML" lastIdx="0" clrIdx="55"/>
  <p:cmAuthor id="57" name="Mary Feil-Jacobs" initials="M" lastIdx="0" clrIdx="56"/>
  <p:cmAuthor id="58" name="王昕朝闻道" initials="王" lastIdx="0" clrIdx="57"/>
  <p:cmAuthor id="59" name="明志 李" initials="明" lastIdx="0" clrIdx="58"/>
  <p:cmAuthor id="60" name="piaojianery@sina.com" initials="p" lastIdx="0" clrIdx="59"/>
  <p:cmAuthor id="63" name="俞 华晓" initials="俞" lastIdx="0" clrIdx="62"/>
  <p:cmAuthor id="67" name="caijunjun" initials="c" lastIdx="0" clrIdx="66"/>
  <p:cmAuthor id="68" name="叶苏娜" initials="叶" lastIdx="0" clrIdx="67"/>
  <p:cmAuthor id="70" name="kingsoft" initials="k" lastIdx="0" clrIdx="69"/>
  <p:cmAuthor id="71" name="apple" initials="a" lastIdx="0" clrIdx="70"/>
  <p:cmAuthor id="72" name="lenov" initials="l" lastIdx="0" clrIdx="71"/>
  <p:cmAuthor id="73" name="Archer丶" initials="A" lastIdx="0" clrIdx="72"/>
  <p:cmAuthor id="74" name="梦寅 杨" initials="梦" lastIdx="0" clrIdx="73"/>
  <p:cmAuthor id="75" name="未知用户9" initials="未" lastIdx="0" clrIdx="74"/>
  <p:cmAuthor id="76" name="未知用户10" initials="未" lastIdx="0" clrIdx="75"/>
  <p:cmAuthor id="77" name="未知用户11" initials="未" lastIdx="0" clrIdx="76"/>
  <p:cmAuthor id="78" name="未知用户13" initials="未" lastIdx="0" clrIdx="77"/>
  <p:cmAuthor id="79" name="未知用户14" initials="未" lastIdx="0" clrIdx="78"/>
  <p:cmAuthor id="80" name="未知用户15" initials="未" lastIdx="0" clrIdx="79"/>
  <p:cmAuthor id="81" name="未知用户16" initials="未" lastIdx="0" clrIdx="80"/>
  <p:cmAuthor id="82" name="未知用户17" initials="未" lastIdx="0" clrIdx="81"/>
  <p:cmAuthor id="83" name="未知用户18" initials="未" lastIdx="0" clrIdx="82"/>
  <p:cmAuthor id="84" name="未知用户19" initials="未" lastIdx="0" clrIdx="83"/>
  <p:cmAuthor id="85" name="未知用户20" initials="未" lastIdx="0" clrIdx="84"/>
  <p:cmAuthor id="86" name="未知用户21" initials="未" lastIdx="0" clrIdx="85"/>
  <p:cmAuthor id="87" name="未知用户22" initials="未" lastIdx="0" clrIdx="86"/>
  <p:cmAuthor id="88" name="方发" initials="方" lastIdx="0" clrIdx="87"/>
  <p:cmAuthor id="89" name="USER-" initials="U" lastIdx="0" clrIdx="88"/>
  <p:cmAuthor id="90" name="乔安_uEzabURN" initials="authorId_231700224" lastIdx="0" clrIdx="89"/>
  <p:cmAuthor id="91" name="86136" initials="8" lastIdx="0" clrIdx="90"/>
  <p:cmAuthor id="92" name="英Lcy" initials="英" lastIdx="0" clrIdx="91"/>
  <p:cmAuthor id="93" name="匕揭招汕钥" initials="匕" lastIdx="0" clrIdx="92"/>
  <p:cmAuthor id="94" name="未知用户117" initials="未" lastIdx="0" clrIdx="93"/>
  <p:cmAuthor id="95" name="未知用户139" initials="未" lastIdx="0" clrIdx="94"/>
  <p:cmAuthor id="96" name="未知用户188" initials="未" lastIdx="0" clrIdx="95"/>
  <p:cmAuthor id="97" name="未知用户189" initials="未" lastIdx="0" clrIdx="96"/>
  <p:cmAuthor id="98" name="未知用户165" initials="未" lastIdx="0" clrIdx="97"/>
  <p:cmAuthor id="99" name="未知用户166" initials="未" lastIdx="0" clrIdx="98"/>
  <p:cmAuthor id="100" name="未知用户167" initials="未" lastIdx="0" clrIdx="99"/>
  <p:cmAuthor id="101" name="未知用户168" initials="未" lastIdx="0" clrIdx="100"/>
  <p:cmAuthor id="102" name="未知用户169" initials="未" lastIdx="0" clrIdx="101"/>
  <p:cmAuthor id="103" name="刘浩" initials="刘" lastIdx="0" clrIdx="102"/>
  <p:cmAuthor id="104" name="未知用户170" initials="未" lastIdx="0" clrIdx="103"/>
  <p:cmAuthor id="105" name="Vivian Liu" initials="VL" lastIdx="0" clrIdx="104"/>
  <p:cmAuthor id="106" name="未知用户171" initials="未" lastIdx="0" clrIdx="105"/>
  <p:cmAuthor id="107" name="liu tingting" initials="lt" lastIdx="0" clrIdx="106"/>
  <p:cmAuthor id="108" name="未知用户172" initials="未" lastIdx="0" clrIdx="107"/>
  <p:cmAuthor id="109" name="伟哥" initials="伟哥" lastIdx="0" clrIdx="108"/>
  <p:cmAuthor id="110" name="未知用户173" initials="未" lastIdx="0" clrIdx="109"/>
  <p:cmAuthor id="111" name="张 美红" initials="张" lastIdx="0" clrIdx="110"/>
  <p:cmAuthor id="112" name="未知用户174" initials="未" lastIdx="0" clrIdx="111"/>
  <p:cmAuthor id="113" name="未知用户175" initials="未" lastIdx="0" clrIdx="112"/>
  <p:cmAuthor id="114" name="未知用户176" initials="未" lastIdx="0" clrIdx="113"/>
  <p:cmAuthor id="115" name="未知用户68" initials="未" lastIdx="0" clrIdx="114"/>
  <p:cmAuthor id="116" name="未知用户65" initials="未" lastIdx="0" clrIdx="115"/>
  <p:cmAuthor id="117" name="alen" initials="a" lastIdx="0" clrIdx="116"/>
  <p:cmAuthor id="118" name="王 一鸣" initials="王" lastIdx="0" clrIdx="117"/>
  <p:cmAuthor id="119" name="Well Li" initials="W" lastIdx="0" clrIdx="118"/>
  <p:cmAuthor id="120" name="任俊宣" initials="任" lastIdx="0" clrIdx="119"/>
  <p:cmAuthor id="121" name="未知用户198" initials="未" lastIdx="0" clrIdx="120"/>
  <p:cmAuthor id="122" name="未知用户150" initials="未" lastIdx="0" clrIdx="121"/>
  <p:cmAuthor id="123" name="未知用户220" initials="未" lastIdx="0" clrIdx="122"/>
  <p:cmAuthor id="124" name="未知用户221" initials="未" lastIdx="0" clrIdx="123"/>
  <p:cmAuthor id="125" name="未知用户199" initials="未" lastIdx="0" clrIdx="124"/>
  <p:cmAuthor id="126" name="未知用户200" initials="未" lastIdx="0" clrIdx="125"/>
  <p:cmAuthor id="127" name="未知用户201" initials="未" lastIdx="0" clrIdx="126"/>
  <p:cmAuthor id="128" name="未知用户214" initials="未" lastIdx="0" clrIdx="127"/>
  <p:cmAuthor id="129" name="未知用户216" initials="未" lastIdx="0" clrIdx="128"/>
  <p:cmAuthor id="130" name="未知用户202" initials="未" lastIdx="0" clrIdx="129"/>
  <p:cmAuthor id="131" name="未知用户203" initials="未" lastIdx="0" clrIdx="130"/>
  <p:cmAuthor id="132" name="未知用户204" initials="未" lastIdx="0" clrIdx="131"/>
  <p:cmAuthor id="133" name="未知用户205" initials="未" lastIdx="0" clrIdx="132"/>
  <p:cmAuthor id="134" name="未知用户206" initials="未" lastIdx="0" clrIdx="133"/>
  <p:cmAuthor id="135" name="未知用户207" initials="未" lastIdx="0" clrIdx="134"/>
  <p:cmAuthor id="136" name="未知用户208" initials="未" lastIdx="0" clrIdx="135"/>
  <p:cmAuthor id="137" name="未知用户209" initials="未" lastIdx="0" clrIdx="136"/>
  <p:cmAuthor id="138" name="未知用户210" initials="未" lastIdx="0" clrIdx="137"/>
  <p:cmAuthor id="139" name="未知用户213" initials="未" lastIdx="0" clrIdx="138"/>
  <p:cmAuthor id="140" name="未知用户211" initials="未" lastIdx="0" clrIdx="139"/>
  <p:cmAuthor id="141" name="?定义" initials="?" lastIdx="0" clrIdx="140"/>
  <p:cmAuthor id="142" name="sxp" initials="s" lastIdx="0" clrIdx="141"/>
  <p:cmAuthor id="143" name="xiaoxuan Zeng" initials="x" lastIdx="0" clrIdx="142"/>
  <p:cmAuthor id="144" name="allan" initials="a" lastIdx="0" clrIdx="143"/>
  <p:cmAuthor id="145" name="季玉洁" initials="季" lastIdx="0" clrIdx="144"/>
  <p:cmAuthor id="146" name="仝德志" initials="仝" lastIdx="0" clrIdx="145"/>
  <p:cmAuthor id="147" name="孙璐璐" initials="孙" lastIdx="0" clrIdx="146"/>
  <p:cmAuthor id="148" name="liquanxi" initials="l" lastIdx="0" clrIdx="147"/>
  <p:cmAuthor id="149" name="王怀璋" initials="王" lastIdx="0" clrIdx="148"/>
  <p:cmAuthor id="150" name="wanghao31" initials="w" lastIdx="0" clrIdx="149"/>
  <p:cmAuthor id="151" name="朱粒" initials="朱" lastIdx="0" clrIdx="150"/>
  <p:cmAuthor id="152" name="Sky123.Org" initials="S" lastIdx="0" clrIdx="151"/>
  <p:cmAuthor id="153" name="zhouyiming" initials="z" lastIdx="0" clrIdx="152"/>
  <p:cmAuthor id="154" name="User_2" initials="U" lastIdx="0" clrIdx="153"/>
  <p:cmAuthor id="155" name="刘承刚" initials="刘" lastIdx="0" clrIdx="154"/>
  <p:cmAuthor id="156" name=" " initials=" " lastIdx="0" clrIdx="155"/>
  <p:cmAuthor id="157" name="幺以谦" initials="幺" lastIdx="0" clrIdx="156"/>
  <p:cmAuthor id="158" name="未知用户41" initials="未" lastIdx="0" clrIdx="157"/>
  <p:cmAuthor id="159" name="未知用户42" initials="未" lastIdx="0" clrIdx="158"/>
  <p:cmAuthor id="160" name="Tracy" initials="T" lastIdx="0" clrIdx="159"/>
  <p:cmAuthor id="161" name="yangdi" initials="y" lastIdx="0" clrIdx="160"/>
  <p:cmAuthor id="162" name="Microsoft Office 用户" initials="M" lastIdx="0" clrIdx="161"/>
  <p:cmAuthor id="163" name="sunxp002" initials="s" lastIdx="0" clrIdx="162"/>
  <p:cmAuthor id="164" name="Ms" initials="M" lastIdx="0" clrIdx="163"/>
  <p:cmAuthor id="165" name="sdzz-syy" initials="s" lastIdx="0" clrIdx="164"/>
  <p:cmAuthor id="166" name="徐 宁" initials="徐" lastIdx="0" clrIdx="165"/>
  <p:cmAuthor id="167" name="QBOSSCHEN" initials="Q" lastIdx="0" clrIdx="166"/>
  <p:cmAuthor id="168" name="ozg106" initials="o" lastIdx="0" clrIdx="167"/>
  <p:cmAuthor id="169" name="grace" initials="g" lastIdx="0" clrIdx="168"/>
  <p:cmAuthor id="170" name="330488008@qq.com" initials="3" lastIdx="0" clrIdx="169"/>
  <p:cmAuthor id="171" name="未知用户39" initials="未" lastIdx="0" clrIdx="170"/>
  <p:cmAuthor id="172" name="未知用户40" initials="未" lastIdx="0" clrIdx="171"/>
  <p:cmAuthor id="173" name="李鹏飞" initials="李" lastIdx="0" clrIdx="172"/>
  <p:cmAuthor id="174" name="Calvin G" initials="C" lastIdx="0" clrIdx="173"/>
  <p:cmAuthor id="175" name="张莹" initials="张" lastIdx="0" clrIdx="174"/>
  <p:cmAuthor id="176" name="MC SYSTEM" initials="M" lastIdx="0" clrIdx="175"/>
  <p:cmAuthor id="177" name="spring_ren" initials="s" lastIdx="0" clrIdx="176"/>
  <p:cmAuthor id="178" name="谢俊/技术总监室/软件开发中心/总行机关/ABC" initials="谢" lastIdx="0" clrIdx="177"/>
  <p:cmAuthor id="179" name="CN=谢俊/OU=技术总监室/OU=软件开发中心/OU=总行机关/O=ABC" initials="C" lastIdx="0" clrIdx="178"/>
  <p:cmAuthor id="180" name="李璐---寿险总公司营销管理部" initials="李" lastIdx="0" clrIdx="179"/>
  <p:cmAuthor id="181" name="xuqing" initials="x" lastIdx="0" clrIdx="180"/>
  <p:cmAuthor id="182" name="王顶" initials="王" lastIdx="0" clrIdx="181"/>
  <p:cmAuthor id="183" name="minty minty" initials="m" lastIdx="0" clrIdx="182"/>
  <p:cmAuthor id="184" name="松 李" initials="松" lastIdx="0" clrIdx="183"/>
  <p:cmAuthor id="185" name="CHEN LONG" initials="C" lastIdx="0" clrIdx="184"/>
  <p:cmAuthor id="186" name="彬 罗" initials="彬" lastIdx="0" clrIdx="185"/>
  <p:cmAuthor id="187" name="cuizijin01" initials="c" lastIdx="0" clrIdx="186"/>
  <p:cmAuthor id="188" name="罗彬" initials="罗" lastIdx="0" clrIdx="187"/>
  <p:cmAuthor id="189" name="刘盛潮" initials="刘" lastIdx="0" clrIdx="188"/>
  <p:cmAuthor id="190" name="1 mac" initials="1" lastIdx="0" clrIdx="189"/>
  <p:cmAuthor id="191" name="未知用户86" initials="未" lastIdx="0" clrIdx="190"/>
  <p:cmAuthor id="192" name="wpp" initials="w" lastIdx="0" clrIdx="191"/>
  <p:cmAuthor id="193" name="songchunhua" initials="s" lastIdx="0" clrIdx="192"/>
  <p:cmAuthor id="194" name="宋春华" initials="宋" lastIdx="0" clrIdx="193"/>
  <p:cmAuthor id="195" name="lixiaosong" initials="l" lastIdx="0" clrIdx="194"/>
  <p:cmAuthor id="196" name="未知用户78" initials="未" lastIdx="0" clrIdx="195"/>
  <p:cmAuthor id="197" name="lin lin" initials="l" lastIdx="0" clrIdx="196"/>
  <p:cmAuthor id="198" name="nieyp" initials="n" lastIdx="0" clrIdx="197"/>
  <p:cmAuthor id="199" name="caoyq0624" initials="c" lastIdx="0" clrIdx="198"/>
  <p:cmAuthor id="200" name="zq" initials="z" lastIdx="0" clrIdx="199"/>
  <p:cmAuthor id="201" name="未知用户28" initials="未" lastIdx="0" clrIdx="200"/>
  <p:cmAuthor id="202" name="AbuSina" initials="A" lastIdx="0" clrIdx="201"/>
  <p:cmAuthor id="203" name="Q Q" initials="Q" lastIdx="0" clrIdx="202"/>
  <p:cmAuthor id="204" name="柳 先涛" initials="柳" lastIdx="0" clrIdx="203"/>
  <p:cmAuthor id="205" name="zhengwen" initials="z" lastIdx="0" clrIdx="204"/>
  <p:cmAuthor id="206" name="Wanwei Liang" initials="W" lastIdx="0" clrIdx="205"/>
  <p:cmAuthor id="207" name="chinalife" initials="c" lastIdx="0" clrIdx="206"/>
  <p:cmAuthor id="208" name="彭凯" initials="彭" lastIdx="0" clrIdx="207"/>
  <p:cmAuthor id="209" name="Sky.Wang" initials="S" lastIdx="0" clrIdx="208"/>
  <p:cmAuthor id="210" name="ProMedican" initials="P" lastIdx="0" clrIdx="209"/>
  <p:cmAuthor id="211" name="黄元" initials="黄" lastIdx="0" clrIdx="210"/>
  <p:cmAuthor id="212" name="总公司培训部" initials="总" lastIdx="0" clrIdx="211"/>
  <p:cmAuthor id="213" name="YANGS-PC" initials="Y" lastIdx="0" clrIdx="212"/>
  <p:cmAuthor id="214" name="未知用户35" initials="未" lastIdx="0" clrIdx="213"/>
  <p:cmAuthor id="215" name="未知用户27" initials="未" lastIdx="0" clrIdx="214"/>
  <p:cmAuthor id="216" name="未知用户26" initials="未" lastIdx="0" clrIdx="215"/>
  <p:cmAuthor id="217" name="杨姗" initials="杨" lastIdx="0" clrIdx="216"/>
  <p:cmAuthor id="218" name="TaiKang" initials="T" lastIdx="0" clrIdx="217"/>
  <p:cmAuthor id="219" name="袁 玥挺" initials="袁" lastIdx="0" clrIdx="218"/>
  <p:cmAuthor id="220" name="49254" initials="4" lastIdx="0" clrIdx="219"/>
  <p:cmAuthor id="221" name="lgp" initials="l" lastIdx="0" clrIdx="220"/>
  <p:cmAuthor id="222" name="沛斯 钟" initials="沛" lastIdx="0" clrIdx="221"/>
  <p:cmAuthor id="223" name="wangsc" initials="w" lastIdx="0" clrIdx="222"/>
  <p:cmAuthor id="224" name="潈ऎ䕨அ" initials="潈" lastIdx="0" clrIdx="223"/>
  <p:cmAuthor id="225" name="pangyt" initials="p" lastIdx="0" clrIdx="224"/>
  <p:cmAuthor id="226" name="马妍" initials="马" lastIdx="0" clrIdx="225"/>
  <p:cmAuthor id="227" name="yanqiqi-lgd" initials="y" lastIdx="0" clrIdx="226"/>
  <p:cmAuthor id="228" name="547716734@qq.com" initials="5" lastIdx="0" clrIdx="227"/>
  <p:cmAuthor id="229" name="shuaibing" initials="s" lastIdx="0" clrIdx="228"/>
  <p:cmAuthor id="230" name="贺龙" initials="贺" lastIdx="0" clrIdx="229"/>
  <p:cmAuthor id="231" name="个险部" initials="个" lastIdx="0" clrIdx="230"/>
  <p:cmAuthor id="232" name="91huhang" initials="9" lastIdx="0" clrIdx="231"/>
  <p:cmAuthor id="233" name="林 声洋" initials="林" lastIdx="0" clrIdx="232"/>
  <p:cmAuthor id="234" name="Ray" initials="R" lastIdx="0" clrIdx="233"/>
  <p:cmAuthor id="235" name="zhengzhong" initials="z" lastIdx="0" clrIdx="234"/>
  <p:cmAuthor id="236" name="ydx2003new@163.com" initials="y" lastIdx="0" clrIdx="235"/>
  <p:cmAuthor id="237" name="肖 雷" initials="肖" lastIdx="0" clrIdx="236"/>
  <p:cmAuthor id="238" name="gongxuan" initials="g" lastIdx="0" clrIdx="237"/>
  <p:cmAuthor id="239" name="wangyuan20" initials="w" lastIdx="0" clrIdx="238"/>
  <p:cmAuthor id="240" name="zhuqy3" initials="z" lastIdx="0" clrIdx="239"/>
  <p:cmAuthor id="241" name="雷庭" initials="雷" lastIdx="0" clrIdx="240"/>
  <p:cmAuthor id="242" name="未知用户85" initials="未" lastIdx="0" clrIdx="241"/>
  <p:cmAuthor id="243" name="Windows" initials="W" lastIdx="0" clrIdx="242"/>
  <p:cmAuthor id="244" name="郭书含" initials="郭" lastIdx="0" clrIdx="243"/>
  <p:cmAuthor id="245" name="sivaram" initials="s" lastIdx="0" clrIdx="244"/>
  <p:cmAuthor id="246" name="пользователь Microsoft Office" initials="п" lastIdx="0" clrIdx="245"/>
  <p:cmAuthor id="247" name="刘淼" initials="刘" lastIdx="0" clrIdx="246"/>
  <p:cmAuthor id="248" name="Office 365" initials="O" lastIdx="0" clrIdx="247"/>
  <p:cmAuthor id="249" name="1716266060@qq.com" initials="1" lastIdx="0" clrIdx="248"/>
  <p:cmAuthor id="250" name="程学春 cxc" initials="程" lastIdx="0" clrIdx="249"/>
  <p:cmAuthor id="251" name="chenli8" initials="c" lastIdx="0" clrIdx="250"/>
  <p:cmAuthor id="252" name="448097321@qq.com" initials="4" lastIdx="0" clrIdx="251"/>
  <p:cmAuthor id="253" name="zhumin1" initials="z" lastIdx="0" clrIdx="252"/>
  <p:cmAuthor id="254" name="FS" initials="F" lastIdx="0" clrIdx="253"/>
  <p:cmAuthor id="255" name="Temp" initials="T" lastIdx="0" clrIdx="254"/>
  <p:cmAuthor id="256" name="刘岸亮" initials="刘" lastIdx="0" clrIdx="255"/>
  <p:cmAuthor id="257" name="雍中婧" initials="雍" lastIdx="0" clrIdx="256"/>
  <p:cmAuthor id="258" name="任斐" initials="任" lastIdx="0" clrIdx="257"/>
  <p:cmAuthor id="259" name="tpxiao" initials="t" lastIdx="0" clrIdx="258"/>
  <p:cmAuthor id="260" name="邓蓉榕" initials="邓" lastIdx="0" clrIdx="259"/>
  <p:cmAuthor id="261" name="zhoujw08" initials="z" lastIdx="0" clrIdx="260"/>
  <p:cmAuthor id="262" name="时方赛" initials="时" lastIdx="0" clrIdx="261"/>
  <p:cmAuthor id="263" name="deeplm" initials="d" lastIdx="0" clrIdx="262"/>
  <p:cmAuthor id="264" name="zhangbw18" initials="z" lastIdx="0" clrIdx="263"/>
  <p:cmAuthor id="265" name="wangll132" initials="w" lastIdx="0" clrIdx="264"/>
  <p:cmAuthor id="266" name="dingyuemei" initials="d" lastIdx="0" clrIdx="265"/>
  <p:cmAuthor id="267" name="benbenonroad zhao" initials="b" lastIdx="0" clrIdx="266"/>
  <p:cmAuthor id="268" name="SHMILY" initials="S" lastIdx="0" clrIdx="267"/>
  <p:cmAuthor id="269" name="刘云飞" initials="刘" lastIdx="0" clrIdx="268"/>
  <p:cmAuthor id="270" name="Yoda KK" initials="Y" lastIdx="0" clrIdx="269"/>
  <p:cmAuthor id="271" name="Dell" initials="D" lastIdx="0" clrIdx="270"/>
  <p:cmAuthor id="272" name="李 斌" initials="李" lastIdx="0" clrIdx="271"/>
  <p:cmAuthor id="273" name="孙现民" initials="孙" lastIdx="0" clrIdx="272"/>
  <p:cmAuthor id="274" name="田海兰" initials="田" lastIdx="0" clrIdx="273"/>
  <p:cmAuthor id="275" name="柯 少鹏" initials="柯" lastIdx="0" clrIdx="274"/>
  <p:cmAuthor id="276" name="韩冰" initials="韩" lastIdx="0" clrIdx="275"/>
  <p:cmAuthor id="277" name="acer" initials="a" lastIdx="0" clrIdx="276"/>
  <p:cmAuthor id="278" name="冯敏" initials="冯" lastIdx="0" clrIdx="277"/>
  <p:cmAuthor id="279" name="pc" initials="p" lastIdx="0" clrIdx="278"/>
  <p:cmAuthor id="280" name="贾彬彬" initials="贾" lastIdx="0" clrIdx="279"/>
  <p:cmAuthor id="281" name="未知用户46" initials="未" lastIdx="0" clrIdx="280"/>
  <p:cmAuthor id="282" name="未知用户47" initials="未" lastIdx="0" clrIdx="281"/>
  <p:cmAuthor id="283" name="未知用户32" initials="未" lastIdx="0" clrIdx="282"/>
  <p:cmAuthor id="284" name="未知用户25" initials="未" lastIdx="0" clrIdx="283"/>
  <p:cmAuthor id="285" name="未知用户48" initials="未" lastIdx="0" clrIdx="284"/>
  <p:cmAuthor id="286" name="未知用户29" initials="未" lastIdx="0" clrIdx="285"/>
  <p:cmAuthor id="287" name="未知用户30" initials="未" lastIdx="0" clrIdx="286"/>
  <p:cmAuthor id="288" name="未知用户31" initials="未" lastIdx="0" clrIdx="287"/>
  <p:cmAuthor id="289" name="未知用户43" initials="未" lastIdx="0" clrIdx="288"/>
  <p:cmAuthor id="290" name="未知用户44" initials="未" lastIdx="0" clrIdx="289"/>
  <p:cmAuthor id="291" name="未知用户45" initials="未" lastIdx="0" clrIdx="290"/>
  <p:cmAuthor id="292" name="sun frank" initials="s" lastIdx="0" clrIdx="291"/>
  <p:cmAuthor id="293" name="徐 伟钦" initials="徐" lastIdx="0" clrIdx="292"/>
  <p:cmAuthor id="294" name="李昕玫" initials="李" lastIdx="0" clrIdx="293"/>
  <p:cmAuthor id="295" name="lianxing liao" initials="l" lastIdx="0" clrIdx="294"/>
  <p:cmAuthor id="296" name="未知用户" initials="未" lastIdx="0" clrIdx="295"/>
  <p:cmAuthor id="297" name="yangysh" initials="y" lastIdx="0" clrIdx="296"/>
  <p:cmAuthor id="298" name="ZZC" initials="Z" lastIdx="0" clrIdx="297"/>
  <p:cmAuthor id="299" name="李晨曦" initials="李" lastIdx="0" clrIdx="298"/>
  <p:cmAuthor id="300" name="Vagun Vagun" initials="V" lastIdx="0" clrIdx="299"/>
  <p:cmAuthor id="301" name="李秋静" initials="李" lastIdx="0" clrIdx="300"/>
  <p:cmAuthor id="302" name="陈林" initials="陈" lastIdx="0" clrIdx="301"/>
  <p:cmAuthor id="303" name="张梦莞" initials="张" lastIdx="0" clrIdx="302"/>
  <p:cmAuthor id="304" name="严之" initials="严" lastIdx="0" clrIdx="303"/>
  <p:cmAuthor id="305" name="程诗媛" initials="程" lastIdx="0" clrIdx="304"/>
  <p:cmAuthor id="306" name="梁潇-lhq" initials="梁" lastIdx="0" clrIdx="305"/>
  <p:cmAuthor id="307" name="史璐瑶" initials="史" lastIdx="0" clrIdx="306"/>
  <p:cmAuthor id="308" name="86139" initials="8" lastIdx="0" clrIdx="307"/>
  <p:cmAuthor id="309" name="朴鹏-lhq" initials="朴" lastIdx="0" clrIdx="308"/>
  <p:cmAuthor id="310" name="吕 阔" initials="吕" lastIdx="0" clrIdx="309"/>
  <p:cmAuthor id="311" name="lixun" initials="l" lastIdx="0" clrIdx="310"/>
  <p:cmAuthor id="312" name="Isabella" initials="I" lastIdx="0" clrIdx="311"/>
  <p:cmAuthor id="313" name="KK Yoda" initials="K" lastIdx="0" clrIdx="312"/>
  <p:cmAuthor id="314" name="未知用户36" initials="未" lastIdx="0" clrIdx="313"/>
  <p:cmAuthor id="315" name="未知用户148" initials="未" lastIdx="0" clrIdx="314"/>
  <p:cmAuthor id="316" name="未知用户163" initials="未" lastIdx="0" clrIdx="315"/>
  <p:cmAuthor id="317" name="未知用户151" initials="未" lastIdx="0" clrIdx="316"/>
  <p:cmAuthor id="318" name="未知用户152" initials="未" lastIdx="0" clrIdx="317"/>
  <p:cmAuthor id="319" name="未知用户164" initials="未" lastIdx="0" clrIdx="318"/>
  <p:cmAuthor id="320" name="未知用户153" initials="未" lastIdx="0" clrIdx="319"/>
  <p:cmAuthor id="321" name="未知用户154" initials="未" lastIdx="0" clrIdx="320"/>
  <p:cmAuthor id="322" name="未知用户155" initials="未" lastIdx="0" clrIdx="321"/>
  <p:cmAuthor id="323" name="未知用户156" initials="未" lastIdx="0" clrIdx="322"/>
  <p:cmAuthor id="324" name="未知用户157" initials="未" lastIdx="0" clrIdx="323"/>
  <p:cmAuthor id="325" name="未知用户158" initials="未" lastIdx="0" clrIdx="324"/>
  <p:cmAuthor id="326" name="未知用户159" initials="未" lastIdx="0" clrIdx="325"/>
  <p:cmAuthor id="327" name="未知用户160" initials="未" lastIdx="0" clrIdx="326"/>
  <p:cmAuthor id="328" name="未知用户161" initials="未" lastIdx="0" clrIdx="327"/>
  <p:cmAuthor id="329" name="未知用户162" initials="未" lastIdx="0" clrIdx="328"/>
  <p:cmAuthor id="330" name="未知用户149" initials="未" lastIdx="0" clrIdx="329"/>
  <p:cmAuthor id="331" name="未知用户146" initials="未" lastIdx="0" clrIdx="330"/>
  <p:cmAuthor id="332" name="未知用户147" initials="未" lastIdx="0" clrIdx="331"/>
  <p:cmAuthor id="333" name="刘仕俭" initials="刘" lastIdx="0" clrIdx="332"/>
  <p:cmAuthor id="334" name="Changing Zhuang" initials="C" lastIdx="0" clrIdx="333"/>
  <p:cmAuthor id="335" name="未知用户177" initials="未" lastIdx="0" clrIdx="334"/>
  <p:cmAuthor id="336" name="未知用户178" initials="未" lastIdx="0" clrIdx="335"/>
  <p:cmAuthor id="337" name="未知用户179" initials="未" lastIdx="0" clrIdx="336"/>
  <p:cmAuthor id="338" name="未知用户180" initials="未" lastIdx="0" clrIdx="337"/>
  <p:cmAuthor id="339" name="未知用户181" initials="未" lastIdx="0" clrIdx="338"/>
  <p:cmAuthor id="340" name="未知用户182" initials="未" lastIdx="0" clrIdx="339"/>
  <p:cmAuthor id="341" name="未知用户183" initials="未" lastIdx="0" clrIdx="340"/>
  <p:cmAuthor id="342" name="未知用户184" initials="未" lastIdx="0" clrIdx="341"/>
  <p:cmAuthor id="343" name="未知用户187" initials="未" lastIdx="0" clrIdx="342"/>
  <p:cmAuthor id="344" name="未知用户185" initials="未" lastIdx="0" clrIdx="343"/>
  <p:cmAuthor id="345" name="未知用户186" initials="未" lastIdx="0" clrIdx="344"/>
  <p:cmAuthor id="346" name="哒哒 熊猫" initials="哒" lastIdx="0" clrIdx="345"/>
  <p:cmAuthor id="347" name="Yun-Ting Tseng" initials="Y" lastIdx="0" clrIdx="346"/>
  <p:cmAuthor id="348" name="Miss 豆" initials="M" lastIdx="0" clrIdx="347"/>
  <p:cmAuthor id="349" name="G" initials="G" lastIdx="0" clrIdx="348"/>
  <p:cmAuthor id="350" name="我" initials="我" lastIdx="0" clrIdx="349"/>
  <p:cmAuthor id="351" name="未知用户108" initials="未" lastIdx="0" clrIdx="350"/>
  <p:cmAuthor id="352" name="未知用户72" initials="未" lastIdx="0" clrIdx="351"/>
  <p:cmAuthor id="353" name="未知用户73" initials="未" lastIdx="0" clrIdx="352"/>
  <p:cmAuthor id="354" name="未知用户74" initials="未" lastIdx="0" clrIdx="353"/>
  <p:cmAuthor id="355" name="未知用户110" initials="未" lastIdx="0" clrIdx="354"/>
  <p:cmAuthor id="356" name="未知用户77" initials="未" lastIdx="0" clrIdx="355"/>
  <p:cmAuthor id="357" name="百里 长青" initials="百" lastIdx="0" clrIdx="356"/>
  <p:cmAuthor id="358" name="熘?" initials="熘" lastIdx="0" clrIdx="357"/>
  <p:cmAuthor id="359" name="cpic" initials="c" lastIdx="0" clrIdx="358"/>
  <p:cmAuthor id="360" name="谷雨" initials="谷" lastIdx="0" clrIdx="359"/>
  <p:cmAuthor id="361" name="taowei" initials="t" lastIdx="0" clrIdx="360"/>
  <p:cmAuthor id="362" name="中星 叶" initials="中" lastIdx="0" clrIdx="361"/>
  <p:cmAuthor id="363" name="Dizzy" initials="D" lastIdx="0" clrIdx="362"/>
  <p:cmAuthor id="364" name="倚海听风" initials="倚" lastIdx="0" clrIdx="363"/>
  <p:cmAuthor id="365" name="CodonMedical" initials="C" lastIdx="0" clrIdx="364"/>
  <p:cmAuthor id="366" name="Yvonne Lin" initials="Y" lastIdx="0" clrIdx="365"/>
  <p:cmAuthor id="367" name="Gallivan, John-Paul {MDAO~Basel}" initials="G" lastIdx="0" clrIdx="366"/>
  <p:cmAuthor id="368" name="Helms, Hans-Joachim {MDBA~Basel}" initials="H" lastIdx="0" clrIdx="367"/>
  <p:cmAuthor id="369" name="Codon Medical" initials="C" lastIdx="0" clrIdx="368"/>
  <p:cmAuthor id="370" name="Petersen, Jenny {MDBD~South San Francisco}" initials="P" lastIdx="0" clrIdx="369"/>
  <p:cmAuthor id="371" name="Meredith Kalish" initials="M" lastIdx="0" clrIdx="370"/>
  <p:cmAuthor id="372" name="Mary Beattie" initials="M" lastIdx="0" clrIdx="371"/>
  <p:cmAuthor id="373" name="Melanie Smitt" initials="M" lastIdx="0" clrIdx="372"/>
  <p:cmAuthor id="374" name="Andrea Michels" initials="A" lastIdx="0" clrIdx="373"/>
  <p:cmAuthor id="375" name="Daniel Clyde (HI)" initials="D" lastIdx="0" clrIdx="374"/>
  <p:cmAuthor id="376" name="Fitzpatrick, Nicole {MGAO~Basel}" initials="F" lastIdx="0" clrIdx="375"/>
  <p:cmAuthor id="377" name="Kate Rijnen" initials="K" lastIdx="0" clrIdx="376"/>
  <p:cmAuthor id="378" name="Mark McGregor (HI)" initials="M" lastIdx="0" clrIdx="377"/>
  <p:cmAuthor id="379" name="Machackova, Zuzana {MDAO~Basel}" initials="M" lastIdx="0" clrIdx="378"/>
  <p:cmAuthor id="380" name="Franca, Ryan {MDAO~Basel}" initials="F" lastIdx="0" clrIdx="379"/>
  <p:cmAuthor id="381" name="Bart Baranowski (HI)" initials="B" lastIdx="0" clrIdx="380"/>
  <p:cmAuthor id="382" name="Helen Keyworth (HI)" initials="H" lastIdx="0" clrIdx="381"/>
  <p:cmAuthor id="383" name="Louise Adamson (HI)" initials="L" lastIdx="0" clrIdx="382"/>
  <p:cmAuthor id="384" name="Andrew Moss (HI)" initials="A" lastIdx="0" clrIdx="383"/>
  <p:cmAuthor id="385" name="David Morgan (HI)" initials="D" lastIdx="0" clrIdx="384"/>
  <p:cmAuthor id="386" name="Kate Sillitoe (HI)" initials="K" lastIdx="0" clrIdx="385"/>
  <p:cmAuthor id="387" name="孟轩君" initials="孟" lastIdx="0" clrIdx="386"/>
  <p:cmAuthor id="388" name="hpguan" initials="h" lastIdx="0" clrIdx="387"/>
  <p:cmAuthor id="389" name="miaott" initials="m" lastIdx="0" clrIdx="388"/>
  <p:cmAuthor id="390" name="齐涛" initials="齐" lastIdx="0" clrIdx="389"/>
  <p:cmAuthor id="391" name="zhaoby01" initials="z" lastIdx="0" clrIdx="390"/>
  <p:cmAuthor id="392" name="Lydia" initials="L" lastIdx="0" clrIdx="391"/>
  <p:cmAuthor id="393" name="fengyuan03" initials="f" lastIdx="0" clrIdx="392"/>
  <p:cmAuthor id="394" name="古二蛋" initials="古" lastIdx="0" clrIdx="393"/>
  <p:cmAuthor id="395" name="xusha" initials="x" lastIdx="0" clrIdx="394"/>
  <p:cmAuthor id="396" name="李 东科" initials="李" lastIdx="0" clrIdx="395"/>
  <p:cmAuthor id="397" name="甘源" initials="甘" lastIdx="0" clrIdx="396"/>
  <p:cmAuthor id="398" name="闫秀丽" initials="闫" lastIdx="0" clrIdx="397"/>
  <p:cmAuthor id="399" name="qatr130" initials="q" lastIdx="0" clrIdx="398"/>
  <p:cmAuthor id="400" name="袁正海" initials="袁" lastIdx="0" clrIdx="399"/>
  <p:cmAuthor id="401" name="未知用户84" initials="未" lastIdx="0" clrIdx="400"/>
  <p:cmAuthor id="402" name="未知用户88" initials="未" lastIdx="0" clrIdx="401"/>
  <p:cmAuthor id="403" name="未知用户90" initials="未" lastIdx="0" clrIdx="402"/>
  <p:cmAuthor id="404" name="未知用户93" initials="未" lastIdx="0" clrIdx="403"/>
  <p:cmAuthor id="405" name="未知用户94" initials="未" lastIdx="0" clrIdx="404"/>
  <p:cmAuthor id="406" name="未知用户95" initials="未" lastIdx="0" clrIdx="405"/>
  <p:cmAuthor id="407" name="未知用户96" initials="未" lastIdx="0" clrIdx="406"/>
  <p:cmAuthor id="408" name="未知用户99" initials="未" lastIdx="0" clrIdx="407"/>
  <p:cmAuthor id="409" name="橙子" initials="橙" lastIdx="0" clrIdx="408"/>
  <p:cmAuthor id="410" name="加 林" initials="加" lastIdx="0" clrIdx="409"/>
  <p:cmAuthor id="411" name="wenle369@sina.com" initials="w" lastIdx="0" clrIdx="410"/>
  <p:cmAuthor id="412" name="未知用户418" initials="未" lastIdx="0" clrIdx="411"/>
  <p:cmAuthor id="413" name="未知用户271" initials="未" lastIdx="0" clrIdx="412"/>
  <p:cmAuthor id="414" name="think" initials="t" lastIdx="0" clrIdx="413"/>
  <p:cmAuthor id="415" name="过 去" initials="过" lastIdx="0" clrIdx="414"/>
  <p:cmAuthor id="416" name="ChinaUser" initials="C" lastIdx="0" clrIdx="415"/>
  <p:cmAuthor id="417" name="未知用户75" initials="未" lastIdx="0" clrIdx="416"/>
  <p:cmAuthor id="418" name="未知用户76" initials="未" lastIdx="0" clrIdx="417"/>
  <p:cmAuthor id="419" name="linkplus" initials="l" lastIdx="0" clrIdx="418"/>
  <p:cmAuthor id="420" name="未知用户118" initials="未" lastIdx="0" clrIdx="419"/>
  <p:cmAuthor id="421" name="未知用户119" initials="未" lastIdx="0" clrIdx="420"/>
  <p:cmAuthor id="422" name="未知用户120" initials="未" lastIdx="0" clrIdx="421"/>
  <p:cmAuthor id="423" name="未知用户121" initials="未" lastIdx="0" clrIdx="422"/>
  <p:cmAuthor id="424" name="未知用户122" initials="未" lastIdx="0" clrIdx="423"/>
  <p:cmAuthor id="425" name="未知用户123" initials="未" lastIdx="0" clrIdx="424"/>
  <p:cmAuthor id="426" name="未知用户124" initials="未" lastIdx="0" clrIdx="425"/>
  <p:cmAuthor id="427" name="未知用户125" initials="未" lastIdx="0" clrIdx="426"/>
  <p:cmAuthor id="428" name="未知用户126" initials="未" lastIdx="0" clrIdx="427"/>
  <p:cmAuthor id="429" name="未知用户127" initials="未" lastIdx="0" clrIdx="428"/>
  <p:cmAuthor id="430" name="未知用户128" initials="未" lastIdx="0" clrIdx="429"/>
  <p:cmAuthor id="431" name="未知用户129" initials="未" lastIdx="0" clrIdx="430"/>
  <p:cmAuthor id="432" name="未知用户130" initials="未" lastIdx="0" clrIdx="431"/>
  <p:cmAuthor id="433" name="未知用户131" initials="未" lastIdx="0" clrIdx="432"/>
  <p:cmAuthor id="434" name="未知用户132" initials="未" lastIdx="0" clrIdx="433"/>
  <p:cmAuthor id="435" name="未知用户133" initials="未" lastIdx="0" clrIdx="434"/>
  <p:cmAuthor id="436" name="未知用户134" initials="未" lastIdx="0" clrIdx="435"/>
  <p:cmAuthor id="437" name="未知用户135" initials="未" lastIdx="0" clrIdx="436"/>
  <p:cmAuthor id="438" name="未知用户136" initials="未" lastIdx="0" clrIdx="437"/>
  <p:cmAuthor id="439" name="未知用户137" initials="未" lastIdx="0" clrIdx="438"/>
  <p:cmAuthor id="440" name="未知用户138" initials="未" lastIdx="0" clrIdx="439"/>
  <p:cmAuthor id="441" name="未知用户141" initials="未" lastIdx="0" clrIdx="440"/>
  <p:cmAuthor id="442" name="未知用户142" initials="未" lastIdx="0" clrIdx="441"/>
  <p:cmAuthor id="443" name="未知用户143" initials="未" lastIdx="0" clrIdx="442"/>
  <p:cmAuthor id="444" name="未知用户144" initials="未" lastIdx="0" clrIdx="443"/>
  <p:cmAuthor id="445" name="未知用户145" initials="未" lastIdx="0" clrIdx="444"/>
  <p:cmAuthor id="446" name="未知用户114" initials="未" lastIdx="0" clrIdx="445"/>
  <p:cmAuthor id="447" name="未知用户115" initials="未" lastIdx="0" clrIdx="446"/>
  <p:cmAuthor id="448" name="未知用户116" initials="未" lastIdx="0" clrIdx="447"/>
  <p:cmAuthor id="449" name="liulan" initials="l" lastIdx="0" clrIdx="448"/>
  <p:cmAuthor id="450" name="未知用户102" initials="未" lastIdx="0" clrIdx="449"/>
  <p:cmAuthor id="451" name="新萝卜家园" initials="新" lastIdx="0" clrIdx="450"/>
  <p:cmAuthor id="452" name="ht guo" initials="h" lastIdx="0" clrIdx="451"/>
  <p:cmAuthor id="453" name="孙青川" initials="孙" lastIdx="0" clrIdx="452"/>
  <p:cmAuthor id="454" name="未知用户52" initials="未" lastIdx="0" clrIdx="453"/>
  <p:cmAuthor id="455" name="Abel" initials="A" lastIdx="0" clrIdx="454"/>
  <p:cmAuthor id="456" name="b1487" initials="b" lastIdx="0" clrIdx="455"/>
  <p:cmAuthor id="457" name="马纪梅" initials="马" lastIdx="0" clrIdx="456"/>
  <p:cmAuthor id="458" name="lenovo0" initials="l" lastIdx="0" clrIdx="457"/>
  <p:cmAuthor id="459" name="Lenovo User" initials="L" lastIdx="0" clrIdx="458"/>
  <p:cmAuthor id="460" name="鱼 飞" initials="鱼" lastIdx="0" clrIdx="459"/>
  <p:cmAuthor id="461" name="sdlife" initials="s" lastIdx="0" clrIdx="460"/>
  <p:cmAuthor id="462" name="未知用户60" initials="未" lastIdx="0" clrIdx="461"/>
  <p:cmAuthor id="463" name="董晔" initials="董" lastIdx="0" clrIdx="462"/>
  <p:cmAuthor id="464" name="xuhaoyu" initials="x" lastIdx="0" clrIdx="463"/>
  <p:cmAuthor id="465" name="??" initials="?" lastIdx="0" clrIdx="464"/>
  <p:cmAuthor id="466" name="未知用户7" initials="未" lastIdx="0" clrIdx="465"/>
  <p:cmAuthor id="467" name="王向羽" initials="王" lastIdx="0" clrIdx="466"/>
  <p:cmAuthor id="468" name="刘丽仙" initials="刘" lastIdx="0" clrIdx="467"/>
  <p:cmAuthor id="469" name="user" initials="u" lastIdx="0" clrIdx="468"/>
  <p:cmAuthor id="470" name="杜雪梅" initials="杜" lastIdx="0" clrIdx="469"/>
  <p:cmAuthor id="471" name="马静" initials="马" lastIdx="0" clrIdx="470"/>
  <p:cmAuthor id="472" name="叶得会" initials="叶" lastIdx="0" clrIdx="471"/>
  <p:cmAuthor id="473" name="李振宇" initials="李" lastIdx="0" clrIdx="472"/>
  <p:cmAuthor id="474" name="朱悦龙" initials="朱" lastIdx="0" clrIdx="473"/>
  <p:cmAuthor id="475" name="未知的使用者198" initials="未" lastIdx="0" clrIdx="474"/>
  <p:cmAuthor id="476" name="未知的使用者185" initials="未" lastIdx="0" clrIdx="475"/>
  <p:cmAuthor id="477" name="未知的使用者201" initials="未" lastIdx="0" clrIdx="476"/>
  <p:cmAuthor id="478" name="未知的使用者42" initials="未" lastIdx="0" clrIdx="477"/>
  <p:cmAuthor id="479" name="未知的使用者118" initials="未" lastIdx="0" clrIdx="478"/>
  <p:cmAuthor id="480" name="未知的使用者126" initials="未" lastIdx="0" clrIdx="479"/>
  <p:cmAuthor id="481" name="未知的使用者69" initials="未" lastIdx="0" clrIdx="480"/>
  <p:cmAuthor id="482" name="未知用户92" initials="未" lastIdx="0" clrIdx="481"/>
  <p:cmAuthor id="483" name="未知的使用者112" initials="未" lastIdx="0" clrIdx="482"/>
  <p:cmAuthor id="484" name="未知的使用者163" initials="未" lastIdx="0" clrIdx="483"/>
  <p:cmAuthor id="485" name="何富军" initials="何" lastIdx="0" clrIdx="484"/>
  <p:cmAuthor id="486" name="fafa" initials="f" lastIdx="0" clrIdx="485"/>
  <p:cmAuthor id="487" name="宋洁然" initials="宋" lastIdx="0" clrIdx="486"/>
  <p:cmAuthor id="488" name="ming qiu" initials="m" lastIdx="0" clrIdx="487"/>
  <p:cmAuthor id="489" name="快美妆" initials="快美妆" lastIdx="0" clrIdx="488"/>
  <p:cmAuthor id="490" name="Slek" initials="S" lastIdx="0" clrIdx="489"/>
  <p:cmAuthor id="491" name="20200024" initials="2" lastIdx="0" clrIdx="490"/>
  <p:cmAuthor id="492" name="LXH" initials="L" lastIdx="0" clrIdx="491"/>
  <p:cmAuthor id="493" name="Chinese User" initials="C" lastIdx="0" clrIdx="492"/>
  <p:cmAuthor id="494" name="20200991" initials="2" lastIdx="0" clrIdx="493"/>
  <p:cmAuthor id="495" name="Helen Yanfei Luo" initials="H" lastIdx="0" clrIdx="494"/>
  <p:cmAuthor id="496" name="Linna Peng" initials="L" lastIdx="0" clrIdx="495"/>
  <p:cmAuthor id="497" name="David Wanless" initials="D" lastIdx="0" clrIdx="496"/>
  <p:cmAuthor id="498" name="Admin" initials="A" lastIdx="0" clrIdx="497"/>
  <p:cmAuthor id="499" name="admin" initials="a" lastIdx="0" clrIdx="498"/>
  <p:cmAuthor id="500" name="EDZ" initials="E" lastIdx="0" clrIdx="499"/>
  <p:cmAuthor id="501" name="冯狄" initials="冯" lastIdx="0" clrIdx="500"/>
  <p:cmAuthor id="502" name="rdjt" initials="r" lastIdx="0" clrIdx="501"/>
  <p:cmAuthor id="503" name="郑展奇" initials="郑" lastIdx="0" clrIdx="502"/>
  <p:cmAuthor id="504" name="MG" initials="" lastIdx="0" clrIdx="503"/>
  <p:cmAuthor id="505" name="梁翠青" initials="梁" lastIdx="0" clrIdx="504"/>
  <p:cmAuthor id="506" name="刘颖" initials="刘" lastIdx="0" clrIdx="505"/>
  <p:cmAuthor id="507" name="付 磊" initials="付" lastIdx="0" clrIdx="506"/>
  <p:cmAuthor id="508" name="胖妞" initials="胖" lastIdx="0" clrIdx="507"/>
  <p:cmAuthor id="509" name="29144" initials="2" lastIdx="0" clrIdx="508"/>
  <p:cmAuthor id="510" name="Mia Vida Villanueva" initials="MVV" lastIdx="0" clrIdx="509"/>
  <p:cmAuthor id="511" name="1206988966@qq.com" initials="1" lastIdx="0" clrIdx="510"/>
  <p:cmAuthor id="512" name="McGlasson, Louise" initials="ML" lastIdx="0" clrIdx="511"/>
  <p:cmAuthor id="513" name="yh" initials="y" lastIdx="0" clrIdx="512"/>
  <p:cmAuthor id="514" name="Tracy Chen" initials="T" lastIdx="0" clrIdx="513"/>
  <p:cmAuthor id="515" name="hasee" initials="h" lastIdx="0" clrIdx="514"/>
  <p:cmAuthor id="516" name="Guan, Stella Aichen" initials="G" lastIdx="0" clrIdx="515"/>
  <p:cmAuthor id="517" name="danr" initials="d" lastIdx="0" clrIdx="516"/>
  <p:cmAuthor id="518" name="LiWei" initials="L" lastIdx="0" clrIdx="517"/>
  <p:cmAuthor id="519" name="Windows 用户" initials="W" lastIdx="0" clrIdx="518"/>
  <p:cmAuthor id="520" name="Author" initials="A" lastIdx="0" clrIdx="519"/>
  <p:cmAuthor id="521" name="zuwenjuan" initials="z" lastIdx="0" clrIdx="520"/>
  <p:cmAuthor id="522" name="杨艳霞" initials="杨" lastIdx="0" clrIdx="521"/>
  <p:cmAuthor id="523" name="USER" initials="U" lastIdx="0" clrIdx="522"/>
  <p:cmAuthor id="524" name="番茄花园" initials="番" lastIdx="0" clrIdx="523"/>
  <p:cmAuthor id="525" name="李刚" initials="李" lastIdx="0" clrIdx="524"/>
  <p:cmAuthor id="526" name="gtmc" initials="g" lastIdx="0" clrIdx="525"/>
  <p:cmAuthor id="527" name="chunsong_hu" initials="c" lastIdx="0" clrIdx="526"/>
  <p:cmAuthor id="528" name="yangkun" initials="y" lastIdx="0" clrIdx="527"/>
  <p:cmAuthor id="529" name="hys2" initials="h" lastIdx="0" clrIdx="528"/>
  <p:cmAuthor id="530" name="朱绍春" initials="朱" lastIdx="0" clrIdx="529"/>
  <p:cmAuthor id="531" name="邹洋" initials="邹" lastIdx="0" clrIdx="530"/>
  <p:cmAuthor id="532" name="孟祥超" initials="孟" lastIdx="0" clrIdx="531"/>
  <p:cmAuthor id="533" name="贡鑫" initials="贡" lastIdx="0" clrIdx="532"/>
  <p:cmAuthor id="534" name="administrator1" initials="a" lastIdx="0" clrIdx="533"/>
  <p:cmAuthor id="535" name="Qingyunli" initials="Q" lastIdx="0" clrIdx="534"/>
  <p:cmAuthor id="536" name="Yuan Hu" initials="Y" lastIdx="0" clrIdx="535"/>
  <p:cmAuthor id="537" name="liying" initials="l" lastIdx="0" clrIdx="536"/>
  <p:cmAuthor id="538" name="Liu, Leo (MBSHR cs)" initials="L" lastIdx="0" clrIdx="537"/>
  <p:cmAuthor id="539" name="马海燕" initials="马" lastIdx="0" clrIdx="538"/>
  <p:cmAuthor id="540" name="张艳芳" initials="张" lastIdx="0" clrIdx="539"/>
  <p:cmAuthor id="541" name="桓蕾" initials="桓" lastIdx="0" clrIdx="540"/>
  <p:cmAuthor id="542" name="鲍华明" initials="鲍" lastIdx="0" clrIdx="541"/>
  <p:cmAuthor id="543" name="刘广艳" initials="刘" lastIdx="0" clrIdx="542"/>
  <p:cmAuthor id="544" name="邹积逊" initials="邹" lastIdx="0" clrIdx="543"/>
  <p:cmAuthor id="545" name="yangyanxia" initials="y" lastIdx="0" clrIdx="544"/>
  <p:cmAuthor id="546" name="刘春辉" initials="刘" lastIdx="0" clrIdx="545"/>
  <p:cmAuthor id="547" name="赵兰玉" initials="赵" lastIdx="0" clrIdx="546"/>
  <p:cmAuthor id="548" name="杜娇龙" initials="杜" lastIdx="0" clrIdx="547"/>
  <p:cmAuthor id="549" name="libin1204@163.com" initials="l" lastIdx="0" clrIdx="548"/>
  <p:cmAuthor id="550" name="张惠" initials="张" lastIdx="0" clrIdx="549"/>
  <p:cmAuthor id="551" name="吴军" initials="吴" lastIdx="0" clrIdx="550"/>
  <p:cmAuthor id="552" name="郭 里芬" initials="郭" lastIdx="0" clrIdx="551"/>
  <p:cmAuthor id="553" name="jgj" initials="j" lastIdx="0" clrIdx="552"/>
  <p:cmAuthor id="554" name="许弘扬" initials="许" lastIdx="0" clrIdx="553"/>
  <p:cmAuthor id="555" name="李正" initials="李" lastIdx="0" clrIdx="554"/>
  <p:cmAuthor id="556" name="周开雷" initials="周" lastIdx="0" clrIdx="555"/>
  <p:cmAuthor id="557" name="lx" initials="l" lastIdx="0" clrIdx="556"/>
  <p:cmAuthor id="558" name="郝志永" initials="郝" lastIdx="0" clrIdx="557"/>
  <p:cmAuthor id="559" name="吴铁映" initials="吴" lastIdx="0" clrIdx="558"/>
  <p:cmAuthor id="560" name="Lzy" initials="L" lastIdx="0" clrIdx="559"/>
  <p:cmAuthor id="561" name="陈尚文" initials="陈" lastIdx="0" clrIdx="560"/>
  <p:cmAuthor id="562" name="张宏伟" initials="张" lastIdx="0" clrIdx="561"/>
  <p:cmAuthor id="563" name="张利英" initials="张" lastIdx="0" clrIdx="562"/>
  <p:cmAuthor id="564" name="张双文" initials="张" lastIdx="0" clrIdx="563"/>
  <p:cmAuthor id="565" name="任勇" initials="任" lastIdx="0" clrIdx="564"/>
  <p:cmAuthor id="566" name="Chris Kou" initials="C" lastIdx="0" clrIdx="565"/>
  <p:cmAuthor id="567" name="王川雪" initials="王" lastIdx="0" clrIdx="566"/>
  <p:cmAuthor id="568" name="仵新荣" initials="仵" lastIdx="0" clrIdx="567"/>
  <p:cmAuthor id="569" name="樊革霞" initials="樊" lastIdx="0" clrIdx="568"/>
  <p:cmAuthor id="570" name="席美娟" initials="席" lastIdx="0" clrIdx="569"/>
  <p:cmAuthor id="571" name="宋少霞" initials="宋" lastIdx="0" clrIdx="570"/>
  <p:cmAuthor id="572" name="王景红" initials="王" lastIdx="0" clrIdx="571"/>
  <p:cmAuthor id="573" name="樊佳佳" initials="樊" lastIdx="0" clrIdx="572"/>
  <p:cmAuthor id="574" name="fgx" initials="f" lastIdx="0" clrIdx="573"/>
  <p:cmAuthor id="575" name="郑汝鸿" initials="郑" lastIdx="0" clrIdx="574"/>
  <p:cmAuthor id="576" name="杨秀丰" initials="杨" lastIdx="0" clrIdx="575"/>
  <p:cmAuthor id="577" name="惠莲" initials="惠" lastIdx="0" clrIdx="576"/>
  <p:cmAuthor id="578" name="邢辰凤" initials="邢" lastIdx="0" clrIdx="577"/>
  <p:cmAuthor id="579" name="liang ma" initials="l" lastIdx="0" clrIdx="578"/>
  <p:cmAuthor id="580" name="马玥" initials="authorId_423935466" lastIdx="0" clrIdx="579"/>
  <p:cmAuthor id="581" name="未知的使用者149" initials="未" lastIdx="0" clrIdx="580"/>
  <p:cmAuthor id="582" name="未知的使用者150" initials="未" lastIdx="0" clrIdx="581"/>
  <p:cmAuthor id="583" name="未知的使用者166" initials="未" lastIdx="0" clrIdx="582"/>
  <p:cmAuthor id="584" name="未知的使用者167" initials="未" lastIdx="0" clrIdx="583"/>
  <p:cmAuthor id="585" name="未知的使用者159" initials="未" lastIdx="0" clrIdx="584"/>
  <p:cmAuthor id="586" name="未知的使用者160" initials="未" lastIdx="0" clrIdx="585"/>
  <p:cmAuthor id="587" name="未知的使用者168" initials="未" lastIdx="0" clrIdx="586"/>
  <p:cmAuthor id="588" name="未知的使用者169" initials="未" lastIdx="0" clrIdx="587"/>
  <p:cmAuthor id="589" name="未知的使用者117" initials="未" lastIdx="0" clrIdx="588"/>
  <p:cmAuthor id="590" name="未知的使用者115" initials="未" lastIdx="0" clrIdx="589"/>
  <p:cmAuthor id="591" name="未知的使用者119" initials="未" lastIdx="0" clrIdx="590"/>
  <p:cmAuthor id="592" name="clinchen" initials="c" lastIdx="0" clrIdx="591"/>
  <p:cmAuthor id="593" name="未知的使用者205" initials="未" lastIdx="0" clrIdx="592"/>
  <p:cmAuthor id="594" name="未知的使用者200" initials="未" lastIdx="0" clrIdx="593"/>
  <p:cmAuthor id="595" name="未知的使用者181" initials="未" lastIdx="0" clrIdx="594"/>
  <p:cmAuthor id="596" name="未知的使用者194" initials="未" lastIdx="0" clrIdx="595"/>
  <p:cmAuthor id="597" name="未知的使用者182" initials="未" lastIdx="0" clrIdx="596"/>
  <p:cmAuthor id="598" name="未知的使用者183" initials="未" lastIdx="0" clrIdx="597"/>
  <p:cmAuthor id="599" name="未知的使用者184" initials="未" lastIdx="0" clrIdx="598"/>
  <p:cmAuthor id="600" name="未知的使用者186" initials="未" lastIdx="0" clrIdx="599"/>
  <p:cmAuthor id="601" name="未知的使用者187" initials="未" lastIdx="0" clrIdx="600"/>
  <p:cmAuthor id="602" name="未知的使用者202" initials="未" lastIdx="0" clrIdx="601"/>
  <p:cmAuthor id="603" name="未知的使用者171" initials="未" lastIdx="0" clrIdx="602"/>
  <p:cmAuthor id="604" name="未知的使用者195" initials="未" lastIdx="0" clrIdx="603"/>
  <p:cmAuthor id="605" name="未知的使用者173" initials="未" lastIdx="0" clrIdx="604"/>
  <p:cmAuthor id="606" name="未知的使用者196" initials="未" lastIdx="0" clrIdx="605"/>
  <p:cmAuthor id="607" name="未知的使用者175" initials="未" lastIdx="0" clrIdx="606"/>
  <p:cmAuthor id="608" name="未知的使用者203" initials="未" lastIdx="0" clrIdx="607"/>
  <p:cmAuthor id="609" name="未知的使用者204" initials="未" lastIdx="0" clrIdx="608"/>
  <p:cmAuthor id="610" name="未知的使用者41" initials="未" lastIdx="0" clrIdx="609"/>
  <p:cmAuthor id="611" name="Evonlin" initials="E" lastIdx="0" clrIdx="610"/>
  <p:cmAuthor id="612" name="未知的使用者39" initials="未" lastIdx="0" clrIdx="611"/>
  <p:cmAuthor id="613" name="未知的使用者38" initials="未" lastIdx="0" clrIdx="612"/>
  <p:cmAuthor id="614" name="未知用户37" initials="未" lastIdx="0" clrIdx="613"/>
  <p:cmAuthor id="615" name="未知用户38" initials="未" lastIdx="0" clrIdx="614"/>
  <p:cmAuthor id="616" name="未知的使用者64" initials="未" lastIdx="0" clrIdx="615"/>
  <p:cmAuthor id="617" name="未知的使用者65" initials="未" lastIdx="0" clrIdx="616"/>
  <p:cmAuthor id="618" name="未知的使用者66" initials="未" lastIdx="0" clrIdx="617"/>
  <p:cmAuthor id="619" name="未知的使用者57" initials="未" lastIdx="0" clrIdx="618"/>
  <p:cmAuthor id="620" name="未知的使用者9" initials="未" lastIdx="0" clrIdx="619"/>
  <p:cmAuthor id="621" name="未知用户33" initials="未" lastIdx="0" clrIdx="620"/>
  <p:cmAuthor id="622" name="未知用户34" initials="未" lastIdx="0" clrIdx="621"/>
  <p:cmAuthor id="623" name="huang gerrard" initials="h" lastIdx="0" clrIdx="622"/>
  <p:cmAuthor id="624" name="Unknown User8" initials="U" lastIdx="0" clrIdx="623"/>
  <p:cmAuthor id="625" name="未知的使用者3" initials="未" lastIdx="0" clrIdx="624"/>
  <p:cmAuthor id="626" name="qiantong" initials="q" lastIdx="0" clrIdx="625"/>
  <p:cmAuthor id="627" name="Shawna Strickland" initials="S" lastIdx="0" clrIdx="626"/>
  <p:cmAuthor id="628" name="未知的使用者111" initials="未" lastIdx="0" clrIdx="627"/>
  <p:cmAuthor id="629" name="未知用户57" initials="未" lastIdx="0" clrIdx="628"/>
  <p:cmAuthor id="630" name="未知用户58" initials="未" lastIdx="0" clrIdx="629"/>
  <p:cmAuthor id="631" name="未知用户59" initials="未" lastIdx="0" clrIdx="630"/>
  <p:cmAuthor id="632" name="yuexuejun" initials="y" lastIdx="0" clrIdx="631"/>
  <p:cmAuthor id="633" name="未知的使用者74" initials="未" lastIdx="0" clrIdx="632"/>
  <p:cmAuthor id="634" name="未知的使用者76" initials="未" lastIdx="0" clrIdx="633"/>
  <p:cmAuthor id="635" name="未知的使用者70" initials="未" lastIdx="0" clrIdx="634"/>
  <p:cmAuthor id="636" name="未知的使用者73" initials="未" lastIdx="0" clrIdx="635"/>
  <p:cmAuthor id="637" name="未知的使用者67" initials="未" lastIdx="0" clrIdx="636"/>
  <p:cmAuthor id="638" name="未知的使用者68" initials="未" lastIdx="0" clrIdx="637"/>
  <p:cmAuthor id="639" name="未知的使用者43" initials="未" lastIdx="0" clrIdx="638"/>
  <p:cmAuthor id="640" name="未知的使用者40" initials="未" lastIdx="0" clrIdx="639"/>
  <p:cmAuthor id="641" name="未知的使用者55" initials="未" lastIdx="0" clrIdx="640"/>
  <p:cmAuthor id="642" name="未知的使用者52" initials="未" lastIdx="0" clrIdx="641"/>
  <p:cmAuthor id="643" name="未知的使用者72" initials="未" lastIdx="0" clrIdx="642"/>
  <p:cmAuthor id="644" name="未知的使用者71" initials="未" lastIdx="0" clrIdx="643"/>
  <p:cmAuthor id="645" name="不明使用者20" initials="不" lastIdx="0" clrIdx="644"/>
  <p:cmAuthor id="646" name="不明使用者21" initials="不" lastIdx="0" clrIdx="645"/>
  <p:cmAuthor id="647" name="不明使用者18" initials="不" lastIdx="0" clrIdx="646"/>
  <p:cmAuthor id="648" name="不明使用者19" initials="不" lastIdx="0" clrIdx="647"/>
  <p:cmAuthor id="649" name="未知用户91" initials="未" lastIdx="0" clrIdx="648"/>
  <p:cmAuthor id="650" name="未知用户79" initials="未" lastIdx="0" clrIdx="649"/>
  <p:cmAuthor id="651" name="未知用户80" initials="未" lastIdx="0" clrIdx="650"/>
  <p:cmAuthor id="652" name="未知用户81" initials="未" lastIdx="0" clrIdx="651"/>
  <p:cmAuthor id="653" name="未知的使用者95" initials="未" lastIdx="0" clrIdx="652"/>
  <p:cmAuthor id="654" name="未知的使用者92" initials="未" lastIdx="0" clrIdx="653"/>
  <p:cmAuthor id="655" name="未知的使用者93" initials="未" lastIdx="0" clrIdx="654"/>
  <p:cmAuthor id="656" name="未知的使用者94" initials="未" lastIdx="0" clrIdx="655"/>
  <p:cmAuthor id="657" name="Christina" initials="C" lastIdx="0" clrIdx="656"/>
  <p:cmAuthor id="658" name="jet" initials="j" lastIdx="0" clrIdx="657"/>
  <p:cmAuthor id="659" name="未知用户61" initials="未" lastIdx="0" clrIdx="658"/>
  <p:cmAuthor id="660" name="Unknown User24" initials="U" lastIdx="0" clrIdx="659"/>
  <p:cmAuthor id="661" name="Unknown User25" initials="U" lastIdx="0" clrIdx="660"/>
  <p:cmAuthor id="662" name="Unknown User26" initials="U" lastIdx="0" clrIdx="661"/>
  <p:cmAuthor id="663" name="Unknown User27" initials="U" lastIdx="0" clrIdx="662"/>
  <p:cmAuthor id="664" name="Unknown User28" initials="U" lastIdx="0" clrIdx="663"/>
  <p:cmAuthor id="665" name="Unknown User11" initials="U" lastIdx="0" clrIdx="664"/>
  <p:cmAuthor id="666" name="Unknown User22" initials="U" lastIdx="0" clrIdx="665"/>
  <p:cmAuthor id="667" name="Unknown User23" initials="U" lastIdx="0" clrIdx="666"/>
  <p:cmAuthor id="668" name="未知的使用者107" initials="未" lastIdx="0" clrIdx="667"/>
  <p:cmAuthor id="669" name="未知的使用者108" initials="未" lastIdx="0" clrIdx="668"/>
  <p:cmAuthor id="670" name="未知的使用者98" initials="未" lastIdx="0" clrIdx="669"/>
  <p:cmAuthor id="671" name="未知的使用者145" initials="未" lastIdx="0" clrIdx="670"/>
  <p:cmAuthor id="672" name="未知的使用者146" initials="未" lastIdx="0" clrIdx="671"/>
  <p:cmAuthor id="673" name="未知的使用者147" initials="未" lastIdx="0" clrIdx="672"/>
  <p:cmAuthor id="674" name="未知的使用者144" initials="未" lastIdx="0" clrIdx="673"/>
  <p:cmAuthor id="675" name="未知的使用者133" initials="未" lastIdx="0" clrIdx="674"/>
  <p:cmAuthor id="676" name="未知的使用者134" initials="未" lastIdx="0" clrIdx="675"/>
  <p:cmAuthor id="677" name="未知的使用者136" initials="未" lastIdx="0" clrIdx="676"/>
  <p:cmAuthor id="678" name="未知的使用者137" initials="未" lastIdx="0" clrIdx="677"/>
  <p:cmAuthor id="679" name="未知的使用者138" initials="未" lastIdx="0" clrIdx="678"/>
  <p:cmAuthor id="680" name="未知的使用者139" initials="未" lastIdx="0" clrIdx="679"/>
  <p:cmAuthor id="681" name="未知的使用者140" initials="未" lastIdx="0" clrIdx="680"/>
  <p:cmAuthor id="682" name="未知的使用者197" initials="未" lastIdx="0" clrIdx="681"/>
  <p:cmAuthor id="683" name="未知的使用者162" initials="未" lastIdx="0" clrIdx="682"/>
  <p:cmAuthor id="684" name="未知的使用者170" initials="未" lastIdx="0" clrIdx="683"/>
  <p:cmAuthor id="685" name="未知的使用者165" initials="未" lastIdx="0" clrIdx="684"/>
  <p:cmAuthor id="686" name="未知的使用者158" initials="未" lastIdx="0" clrIdx="685"/>
  <p:cmAuthor id="687" name="未知的使用者148" initials="未" lastIdx="0" clrIdx="686"/>
  <p:cmAuthor id="688" name="未知用户63" initials="未" lastIdx="0" clrIdx="687"/>
  <p:cmAuthor id="689" name="dingenshi" initials="d" lastIdx="0" clrIdx="688"/>
  <p:cmAuthor id="690" name="骆倩怡_Znauj26B" initials="authorId_382814100" lastIdx="0" clrIdx="68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85D8"/>
    <a:srgbClr val="2A8ADC"/>
    <a:srgbClr val="035594"/>
    <a:srgbClr val="5FA0E9"/>
    <a:srgbClr val="025A9C"/>
    <a:srgbClr val="61A1EA"/>
    <a:srgbClr val="035491"/>
    <a:srgbClr val="65A4EE"/>
    <a:srgbClr val="034B82"/>
    <a:srgbClr val="017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876" y="-132"/>
      </p:cViewPr>
      <p:guideLst>
        <p:guide orient="horz" pos="2977"/>
        <p:guide pos="205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343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199" y="0"/>
            <a:ext cx="4310486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BF1C0-5ED1-4516-9BEE-D33E3DD1C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728" y="3300414"/>
            <a:ext cx="795782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4"/>
            <a:ext cx="4310486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199" y="6513514"/>
            <a:ext cx="4310486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AE830-7BB3-4B3F-8380-3A7CAD4893F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0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81050" y="6375400"/>
            <a:ext cx="3975100" cy="127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514351" y="2435225"/>
            <a:ext cx="8483600" cy="1419225"/>
          </a:xfrm>
        </p:spPr>
        <p:txBody>
          <a:bodyPr lIns="90000" tIns="46800" rIns="90000" bIns="46800" anchor="b" anchorCtr="0">
            <a:noAutofit/>
          </a:bodyPr>
          <a:lstStyle>
            <a:lvl1pPr algn="l">
              <a:defRPr sz="8000" spc="6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514350" y="5707353"/>
            <a:ext cx="3975100" cy="582640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accent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16280" y="4438650"/>
            <a:ext cx="7589520" cy="1652298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15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381000" y="957263"/>
            <a:ext cx="9120717" cy="0"/>
          </a:xfrm>
          <a:prstGeom prst="line">
            <a:avLst/>
          </a:prstGeom>
          <a:ln w="28575">
            <a:solidFill>
              <a:srgbClr val="1317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49488" y="332879"/>
            <a:ext cx="7842027" cy="503833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未标题-3-02.png" descr="未标题-3-0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0507999">
            <a:off x="9408249" y="-415210"/>
            <a:ext cx="2413000" cy="24585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" name="鲜美生活Slogan-05副本.png" descr="鲜美生活Slogan-05副本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328263" y="683430"/>
            <a:ext cx="976635" cy="40543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3251201" y="3030290"/>
            <a:ext cx="5689600" cy="863958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2816225" y="3906520"/>
            <a:ext cx="6559550" cy="934720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tags" Target="../tags/tag108.xml"/><Relationship Id="rId25" Type="http://schemas.openxmlformats.org/officeDocument/2006/relationships/tags" Target="../tags/tag107.xml"/><Relationship Id="rId24" Type="http://schemas.openxmlformats.org/officeDocument/2006/relationships/tags" Target="../tags/tag106.xml"/><Relationship Id="rId23" Type="http://schemas.openxmlformats.org/officeDocument/2006/relationships/tags" Target="../tags/tag105.xml"/><Relationship Id="rId22" Type="http://schemas.openxmlformats.org/officeDocument/2006/relationships/tags" Target="../tags/tag104.xml"/><Relationship Id="rId21" Type="http://schemas.openxmlformats.org/officeDocument/2006/relationships/tags" Target="../tags/tag103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tags" Target="../tags/tag116.xml"/><Relationship Id="rId7" Type="http://schemas.openxmlformats.org/officeDocument/2006/relationships/image" Target="../media/image44.png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image" Target="../media/image42.png"/><Relationship Id="rId31" Type="http://schemas.openxmlformats.org/officeDocument/2006/relationships/slideLayout" Target="../slideLayouts/slideLayout7.xml"/><Relationship Id="rId30" Type="http://schemas.openxmlformats.org/officeDocument/2006/relationships/tags" Target="../tags/tag119.xml"/><Relationship Id="rId3" Type="http://schemas.openxmlformats.org/officeDocument/2006/relationships/image" Target="../media/image41.png"/><Relationship Id="rId29" Type="http://schemas.microsoft.com/office/2007/relationships/hdphoto" Target="../media/image65.wdp"/><Relationship Id="rId28" Type="http://schemas.openxmlformats.org/officeDocument/2006/relationships/image" Target="../media/image64.png"/><Relationship Id="rId27" Type="http://schemas.openxmlformats.org/officeDocument/2006/relationships/image" Target="../media/image63.jpeg"/><Relationship Id="rId26" Type="http://schemas.openxmlformats.org/officeDocument/2006/relationships/image" Target="../media/image62.jpeg"/><Relationship Id="rId25" Type="http://schemas.microsoft.com/office/2007/relationships/hdphoto" Target="../media/image61.wdp"/><Relationship Id="rId24" Type="http://schemas.openxmlformats.org/officeDocument/2006/relationships/image" Target="../media/image60.png"/><Relationship Id="rId23" Type="http://schemas.microsoft.com/office/2007/relationships/hdphoto" Target="../media/image59.wdp"/><Relationship Id="rId22" Type="http://schemas.openxmlformats.org/officeDocument/2006/relationships/image" Target="../media/image58.png"/><Relationship Id="rId21" Type="http://schemas.microsoft.com/office/2007/relationships/hdphoto" Target="../media/image57.wdp"/><Relationship Id="rId20" Type="http://schemas.openxmlformats.org/officeDocument/2006/relationships/image" Target="../media/image56.png"/><Relationship Id="rId2" Type="http://schemas.openxmlformats.org/officeDocument/2006/relationships/image" Target="../media/image48.png"/><Relationship Id="rId19" Type="http://schemas.openxmlformats.org/officeDocument/2006/relationships/image" Target="../media/image55.jpeg"/><Relationship Id="rId18" Type="http://schemas.microsoft.com/office/2007/relationships/hdphoto" Target="../media/image54.wdp"/><Relationship Id="rId17" Type="http://schemas.openxmlformats.org/officeDocument/2006/relationships/image" Target="../media/image53.png"/><Relationship Id="rId16" Type="http://schemas.microsoft.com/office/2007/relationships/hdphoto" Target="../media/image52.wdp"/><Relationship Id="rId15" Type="http://schemas.openxmlformats.org/officeDocument/2006/relationships/image" Target="../media/image51.png"/><Relationship Id="rId14" Type="http://schemas.microsoft.com/office/2007/relationships/hdphoto" Target="../media/image50.wdp"/><Relationship Id="rId13" Type="http://schemas.openxmlformats.org/officeDocument/2006/relationships/image" Target="../media/image49.png"/><Relationship Id="rId12" Type="http://schemas.openxmlformats.org/officeDocument/2006/relationships/tags" Target="../tags/tag118.xml"/><Relationship Id="rId11" Type="http://schemas.openxmlformats.org/officeDocument/2006/relationships/image" Target="../media/image46.png"/><Relationship Id="rId10" Type="http://schemas.openxmlformats.org/officeDocument/2006/relationships/tags" Target="../tags/tag117.xml"/><Relationship Id="rId1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tags" Target="../tags/tag122.xml"/><Relationship Id="rId7" Type="http://schemas.openxmlformats.org/officeDocument/2006/relationships/image" Target="../media/image44.png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image" Target="../media/image68.png"/><Relationship Id="rId14" Type="http://schemas.openxmlformats.org/officeDocument/2006/relationships/image" Target="../media/image67.png"/><Relationship Id="rId13" Type="http://schemas.openxmlformats.org/officeDocument/2006/relationships/image" Target="../media/image66.png"/><Relationship Id="rId12" Type="http://schemas.openxmlformats.org/officeDocument/2006/relationships/image" Target="../media/image63.jpeg"/><Relationship Id="rId11" Type="http://schemas.openxmlformats.org/officeDocument/2006/relationships/image" Target="../media/image46.png"/><Relationship Id="rId10" Type="http://schemas.openxmlformats.org/officeDocument/2006/relationships/tags" Target="../tags/tag123.xml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tags" Target="../tags/tag128.xml"/><Relationship Id="rId7" Type="http://schemas.openxmlformats.org/officeDocument/2006/relationships/image" Target="../media/image44.png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132.xml"/><Relationship Id="rId22" Type="http://schemas.openxmlformats.org/officeDocument/2006/relationships/tags" Target="../tags/tag131.xml"/><Relationship Id="rId21" Type="http://schemas.microsoft.com/office/2007/relationships/hdphoto" Target="../media/image76.wdp"/><Relationship Id="rId20" Type="http://schemas.openxmlformats.org/officeDocument/2006/relationships/image" Target="../media/image75.png"/><Relationship Id="rId2" Type="http://schemas.openxmlformats.org/officeDocument/2006/relationships/image" Target="../media/image48.png"/><Relationship Id="rId19" Type="http://schemas.openxmlformats.org/officeDocument/2006/relationships/image" Target="../media/image74.png"/><Relationship Id="rId18" Type="http://schemas.openxmlformats.org/officeDocument/2006/relationships/image" Target="../media/image73.png"/><Relationship Id="rId17" Type="http://schemas.openxmlformats.org/officeDocument/2006/relationships/image" Target="../media/image72.png"/><Relationship Id="rId16" Type="http://schemas.openxmlformats.org/officeDocument/2006/relationships/image" Target="../media/image71.png"/><Relationship Id="rId15" Type="http://schemas.openxmlformats.org/officeDocument/2006/relationships/image" Target="../media/image70.png"/><Relationship Id="rId14" Type="http://schemas.openxmlformats.org/officeDocument/2006/relationships/tags" Target="../tags/tag130.xml"/><Relationship Id="rId13" Type="http://schemas.openxmlformats.org/officeDocument/2006/relationships/image" Target="../media/image69.jpeg"/><Relationship Id="rId12" Type="http://schemas.openxmlformats.org/officeDocument/2006/relationships/image" Target="../media/image63.jpeg"/><Relationship Id="rId11" Type="http://schemas.openxmlformats.org/officeDocument/2006/relationships/image" Target="../media/image46.png"/><Relationship Id="rId10" Type="http://schemas.openxmlformats.org/officeDocument/2006/relationships/tags" Target="../tags/tag129.xml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tags" Target="../tags/tag135.xml"/><Relationship Id="rId7" Type="http://schemas.openxmlformats.org/officeDocument/2006/relationships/image" Target="../media/image44.png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138.xml"/><Relationship Id="rId20" Type="http://schemas.openxmlformats.org/officeDocument/2006/relationships/tags" Target="../tags/tag137.xml"/><Relationship Id="rId2" Type="http://schemas.openxmlformats.org/officeDocument/2006/relationships/image" Target="../media/image48.png"/><Relationship Id="rId19" Type="http://schemas.openxmlformats.org/officeDocument/2006/relationships/image" Target="../media/image83.jpeg"/><Relationship Id="rId18" Type="http://schemas.openxmlformats.org/officeDocument/2006/relationships/image" Target="../media/image82.jpeg"/><Relationship Id="rId17" Type="http://schemas.openxmlformats.org/officeDocument/2006/relationships/image" Target="../media/image81.jpeg"/><Relationship Id="rId16" Type="http://schemas.openxmlformats.org/officeDocument/2006/relationships/image" Target="../media/image80.jpeg"/><Relationship Id="rId15" Type="http://schemas.microsoft.com/office/2007/relationships/hdphoto" Target="../media/image79.wdp"/><Relationship Id="rId14" Type="http://schemas.openxmlformats.org/officeDocument/2006/relationships/image" Target="../media/image78.png"/><Relationship Id="rId13" Type="http://schemas.openxmlformats.org/officeDocument/2006/relationships/image" Target="../media/image77.jpeg"/><Relationship Id="rId12" Type="http://schemas.openxmlformats.org/officeDocument/2006/relationships/image" Target="../media/image63.jpeg"/><Relationship Id="rId11" Type="http://schemas.openxmlformats.org/officeDocument/2006/relationships/image" Target="../media/image46.png"/><Relationship Id="rId10" Type="http://schemas.openxmlformats.org/officeDocument/2006/relationships/tags" Target="../tags/tag136.xml"/><Relationship Id="rId1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99" Type="http://schemas.openxmlformats.org/officeDocument/2006/relationships/tags" Target="../tags/tag235.xml"/><Relationship Id="rId98" Type="http://schemas.openxmlformats.org/officeDocument/2006/relationships/tags" Target="../tags/tag234.xml"/><Relationship Id="rId97" Type="http://schemas.openxmlformats.org/officeDocument/2006/relationships/tags" Target="../tags/tag233.xml"/><Relationship Id="rId96" Type="http://schemas.openxmlformats.org/officeDocument/2006/relationships/tags" Target="../tags/tag232.xml"/><Relationship Id="rId95" Type="http://schemas.openxmlformats.org/officeDocument/2006/relationships/tags" Target="../tags/tag231.xml"/><Relationship Id="rId94" Type="http://schemas.openxmlformats.org/officeDocument/2006/relationships/tags" Target="../tags/tag230.xml"/><Relationship Id="rId93" Type="http://schemas.openxmlformats.org/officeDocument/2006/relationships/tags" Target="../tags/tag229.xml"/><Relationship Id="rId92" Type="http://schemas.openxmlformats.org/officeDocument/2006/relationships/tags" Target="../tags/tag228.xml"/><Relationship Id="rId91" Type="http://schemas.openxmlformats.org/officeDocument/2006/relationships/tags" Target="../tags/tag227.xml"/><Relationship Id="rId90" Type="http://schemas.openxmlformats.org/officeDocument/2006/relationships/tags" Target="../tags/tag226.xml"/><Relationship Id="rId9" Type="http://schemas.openxmlformats.org/officeDocument/2006/relationships/tags" Target="../tags/tag145.xml"/><Relationship Id="rId89" Type="http://schemas.openxmlformats.org/officeDocument/2006/relationships/tags" Target="../tags/tag225.xml"/><Relationship Id="rId88" Type="http://schemas.openxmlformats.org/officeDocument/2006/relationships/tags" Target="../tags/tag224.xml"/><Relationship Id="rId87" Type="http://schemas.openxmlformats.org/officeDocument/2006/relationships/tags" Target="../tags/tag223.xml"/><Relationship Id="rId86" Type="http://schemas.openxmlformats.org/officeDocument/2006/relationships/tags" Target="../tags/tag222.xml"/><Relationship Id="rId85" Type="http://schemas.openxmlformats.org/officeDocument/2006/relationships/tags" Target="../tags/tag221.xml"/><Relationship Id="rId84" Type="http://schemas.openxmlformats.org/officeDocument/2006/relationships/tags" Target="../tags/tag220.xml"/><Relationship Id="rId83" Type="http://schemas.openxmlformats.org/officeDocument/2006/relationships/tags" Target="../tags/tag219.xml"/><Relationship Id="rId82" Type="http://schemas.openxmlformats.org/officeDocument/2006/relationships/tags" Target="../tags/tag218.xml"/><Relationship Id="rId81" Type="http://schemas.openxmlformats.org/officeDocument/2006/relationships/tags" Target="../tags/tag217.xml"/><Relationship Id="rId80" Type="http://schemas.openxmlformats.org/officeDocument/2006/relationships/tags" Target="../tags/tag216.xml"/><Relationship Id="rId8" Type="http://schemas.openxmlformats.org/officeDocument/2006/relationships/tags" Target="../tags/tag144.xml"/><Relationship Id="rId79" Type="http://schemas.openxmlformats.org/officeDocument/2006/relationships/tags" Target="../tags/tag215.xml"/><Relationship Id="rId78" Type="http://schemas.openxmlformats.org/officeDocument/2006/relationships/tags" Target="../tags/tag214.xml"/><Relationship Id="rId77" Type="http://schemas.openxmlformats.org/officeDocument/2006/relationships/tags" Target="../tags/tag213.xml"/><Relationship Id="rId76" Type="http://schemas.openxmlformats.org/officeDocument/2006/relationships/tags" Target="../tags/tag212.xml"/><Relationship Id="rId75" Type="http://schemas.openxmlformats.org/officeDocument/2006/relationships/tags" Target="../tags/tag211.xml"/><Relationship Id="rId74" Type="http://schemas.openxmlformats.org/officeDocument/2006/relationships/tags" Target="../tags/tag210.xml"/><Relationship Id="rId73" Type="http://schemas.openxmlformats.org/officeDocument/2006/relationships/tags" Target="../tags/tag209.xml"/><Relationship Id="rId72" Type="http://schemas.openxmlformats.org/officeDocument/2006/relationships/tags" Target="../tags/tag208.xml"/><Relationship Id="rId71" Type="http://schemas.openxmlformats.org/officeDocument/2006/relationships/tags" Target="../tags/tag207.xml"/><Relationship Id="rId70" Type="http://schemas.openxmlformats.org/officeDocument/2006/relationships/tags" Target="../tags/tag206.xml"/><Relationship Id="rId7" Type="http://schemas.openxmlformats.org/officeDocument/2006/relationships/tags" Target="../tags/tag143.xml"/><Relationship Id="rId69" Type="http://schemas.openxmlformats.org/officeDocument/2006/relationships/tags" Target="../tags/tag205.xml"/><Relationship Id="rId68" Type="http://schemas.openxmlformats.org/officeDocument/2006/relationships/tags" Target="../tags/tag204.xml"/><Relationship Id="rId67" Type="http://schemas.openxmlformats.org/officeDocument/2006/relationships/tags" Target="../tags/tag203.xml"/><Relationship Id="rId66" Type="http://schemas.openxmlformats.org/officeDocument/2006/relationships/tags" Target="../tags/tag202.xml"/><Relationship Id="rId65" Type="http://schemas.openxmlformats.org/officeDocument/2006/relationships/tags" Target="../tags/tag201.xml"/><Relationship Id="rId64" Type="http://schemas.openxmlformats.org/officeDocument/2006/relationships/tags" Target="../tags/tag200.xml"/><Relationship Id="rId63" Type="http://schemas.openxmlformats.org/officeDocument/2006/relationships/tags" Target="../tags/tag199.xml"/><Relationship Id="rId62" Type="http://schemas.openxmlformats.org/officeDocument/2006/relationships/tags" Target="../tags/tag198.xml"/><Relationship Id="rId61" Type="http://schemas.openxmlformats.org/officeDocument/2006/relationships/tags" Target="../tags/tag197.xml"/><Relationship Id="rId60" Type="http://schemas.openxmlformats.org/officeDocument/2006/relationships/tags" Target="../tags/tag196.xml"/><Relationship Id="rId6" Type="http://schemas.openxmlformats.org/officeDocument/2006/relationships/tags" Target="../tags/tag142.xml"/><Relationship Id="rId59" Type="http://schemas.openxmlformats.org/officeDocument/2006/relationships/tags" Target="../tags/tag195.xml"/><Relationship Id="rId58" Type="http://schemas.openxmlformats.org/officeDocument/2006/relationships/tags" Target="../tags/tag194.xml"/><Relationship Id="rId57" Type="http://schemas.openxmlformats.org/officeDocument/2006/relationships/tags" Target="../tags/tag193.xml"/><Relationship Id="rId56" Type="http://schemas.openxmlformats.org/officeDocument/2006/relationships/tags" Target="../tags/tag192.xml"/><Relationship Id="rId55" Type="http://schemas.openxmlformats.org/officeDocument/2006/relationships/tags" Target="../tags/tag191.xml"/><Relationship Id="rId54" Type="http://schemas.openxmlformats.org/officeDocument/2006/relationships/tags" Target="../tags/tag190.xml"/><Relationship Id="rId53" Type="http://schemas.openxmlformats.org/officeDocument/2006/relationships/tags" Target="../tags/tag189.xml"/><Relationship Id="rId52" Type="http://schemas.openxmlformats.org/officeDocument/2006/relationships/tags" Target="../tags/tag188.xml"/><Relationship Id="rId51" Type="http://schemas.openxmlformats.org/officeDocument/2006/relationships/tags" Target="../tags/tag187.xml"/><Relationship Id="rId50" Type="http://schemas.openxmlformats.org/officeDocument/2006/relationships/tags" Target="../tags/tag186.xml"/><Relationship Id="rId5" Type="http://schemas.openxmlformats.org/officeDocument/2006/relationships/tags" Target="../tags/tag141.xml"/><Relationship Id="rId49" Type="http://schemas.openxmlformats.org/officeDocument/2006/relationships/tags" Target="../tags/tag185.xml"/><Relationship Id="rId48" Type="http://schemas.openxmlformats.org/officeDocument/2006/relationships/tags" Target="../tags/tag184.xml"/><Relationship Id="rId47" Type="http://schemas.openxmlformats.org/officeDocument/2006/relationships/tags" Target="../tags/tag183.xml"/><Relationship Id="rId46" Type="http://schemas.openxmlformats.org/officeDocument/2006/relationships/tags" Target="../tags/tag182.xml"/><Relationship Id="rId45" Type="http://schemas.openxmlformats.org/officeDocument/2006/relationships/tags" Target="../tags/tag181.xml"/><Relationship Id="rId44" Type="http://schemas.openxmlformats.org/officeDocument/2006/relationships/tags" Target="../tags/tag180.xml"/><Relationship Id="rId43" Type="http://schemas.openxmlformats.org/officeDocument/2006/relationships/tags" Target="../tags/tag179.xml"/><Relationship Id="rId42" Type="http://schemas.openxmlformats.org/officeDocument/2006/relationships/tags" Target="../tags/tag178.xml"/><Relationship Id="rId41" Type="http://schemas.openxmlformats.org/officeDocument/2006/relationships/tags" Target="../tags/tag177.xml"/><Relationship Id="rId40" Type="http://schemas.openxmlformats.org/officeDocument/2006/relationships/tags" Target="../tags/tag176.xml"/><Relationship Id="rId4" Type="http://schemas.openxmlformats.org/officeDocument/2006/relationships/tags" Target="../tags/tag140.xml"/><Relationship Id="rId39" Type="http://schemas.openxmlformats.org/officeDocument/2006/relationships/tags" Target="../tags/tag175.xml"/><Relationship Id="rId38" Type="http://schemas.openxmlformats.org/officeDocument/2006/relationships/tags" Target="../tags/tag174.xml"/><Relationship Id="rId37" Type="http://schemas.openxmlformats.org/officeDocument/2006/relationships/tags" Target="../tags/tag173.xml"/><Relationship Id="rId36" Type="http://schemas.openxmlformats.org/officeDocument/2006/relationships/tags" Target="../tags/tag172.xml"/><Relationship Id="rId35" Type="http://schemas.openxmlformats.org/officeDocument/2006/relationships/tags" Target="../tags/tag171.xml"/><Relationship Id="rId34" Type="http://schemas.openxmlformats.org/officeDocument/2006/relationships/tags" Target="../tags/tag170.xml"/><Relationship Id="rId33" Type="http://schemas.openxmlformats.org/officeDocument/2006/relationships/tags" Target="../tags/tag169.xml"/><Relationship Id="rId32" Type="http://schemas.openxmlformats.org/officeDocument/2006/relationships/tags" Target="../tags/tag168.xml"/><Relationship Id="rId31" Type="http://schemas.openxmlformats.org/officeDocument/2006/relationships/tags" Target="../tags/tag167.xml"/><Relationship Id="rId30" Type="http://schemas.openxmlformats.org/officeDocument/2006/relationships/tags" Target="../tags/tag166.xml"/><Relationship Id="rId3" Type="http://schemas.openxmlformats.org/officeDocument/2006/relationships/image" Target="../media/image48.png"/><Relationship Id="rId29" Type="http://schemas.openxmlformats.org/officeDocument/2006/relationships/tags" Target="../tags/tag165.xml"/><Relationship Id="rId28" Type="http://schemas.openxmlformats.org/officeDocument/2006/relationships/tags" Target="../tags/tag164.xml"/><Relationship Id="rId27" Type="http://schemas.openxmlformats.org/officeDocument/2006/relationships/tags" Target="../tags/tag163.xml"/><Relationship Id="rId26" Type="http://schemas.openxmlformats.org/officeDocument/2006/relationships/tags" Target="../tags/tag162.xml"/><Relationship Id="rId25" Type="http://schemas.openxmlformats.org/officeDocument/2006/relationships/tags" Target="../tags/tag161.xml"/><Relationship Id="rId24" Type="http://schemas.openxmlformats.org/officeDocument/2006/relationships/tags" Target="../tags/tag160.xml"/><Relationship Id="rId23" Type="http://schemas.openxmlformats.org/officeDocument/2006/relationships/tags" Target="../tags/tag159.xml"/><Relationship Id="rId22" Type="http://schemas.openxmlformats.org/officeDocument/2006/relationships/tags" Target="../tags/tag158.xml"/><Relationship Id="rId210" Type="http://schemas.openxmlformats.org/officeDocument/2006/relationships/slideLayout" Target="../slideLayouts/slideLayout7.xml"/><Relationship Id="rId21" Type="http://schemas.openxmlformats.org/officeDocument/2006/relationships/tags" Target="../tags/tag157.xml"/><Relationship Id="rId209" Type="http://schemas.openxmlformats.org/officeDocument/2006/relationships/tags" Target="../tags/tag327.xml"/><Relationship Id="rId208" Type="http://schemas.openxmlformats.org/officeDocument/2006/relationships/image" Target="../media/image62.jpeg"/><Relationship Id="rId207" Type="http://schemas.openxmlformats.org/officeDocument/2006/relationships/tags" Target="../tags/tag326.xml"/><Relationship Id="rId206" Type="http://schemas.microsoft.com/office/2007/relationships/hdphoto" Target="../media/image94.wdp"/><Relationship Id="rId205" Type="http://schemas.openxmlformats.org/officeDocument/2006/relationships/image" Target="../media/image93.png"/><Relationship Id="rId204" Type="http://schemas.openxmlformats.org/officeDocument/2006/relationships/tags" Target="../tags/tag325.xml"/><Relationship Id="rId203" Type="http://schemas.microsoft.com/office/2007/relationships/hdphoto" Target="../media/image92.wdp"/><Relationship Id="rId202" Type="http://schemas.openxmlformats.org/officeDocument/2006/relationships/image" Target="../media/image91.png"/><Relationship Id="rId201" Type="http://schemas.openxmlformats.org/officeDocument/2006/relationships/tags" Target="../tags/tag324.xml"/><Relationship Id="rId200" Type="http://schemas.openxmlformats.org/officeDocument/2006/relationships/image" Target="../media/image90.png"/><Relationship Id="rId20" Type="http://schemas.openxmlformats.org/officeDocument/2006/relationships/tags" Target="../tags/tag156.xml"/><Relationship Id="rId2" Type="http://schemas.openxmlformats.org/officeDocument/2006/relationships/image" Target="../media/image47.png"/><Relationship Id="rId199" Type="http://schemas.openxmlformats.org/officeDocument/2006/relationships/tags" Target="../tags/tag323.xml"/><Relationship Id="rId198" Type="http://schemas.microsoft.com/office/2007/relationships/hdphoto" Target="../media/image89.wdp"/><Relationship Id="rId197" Type="http://schemas.openxmlformats.org/officeDocument/2006/relationships/image" Target="../media/image88.png"/><Relationship Id="rId196" Type="http://schemas.openxmlformats.org/officeDocument/2006/relationships/tags" Target="../tags/tag322.xml"/><Relationship Id="rId195" Type="http://schemas.openxmlformats.org/officeDocument/2006/relationships/image" Target="../media/image87.jpeg"/><Relationship Id="rId194" Type="http://schemas.openxmlformats.org/officeDocument/2006/relationships/tags" Target="../tags/tag321.xml"/><Relationship Id="rId193" Type="http://schemas.microsoft.com/office/2007/relationships/hdphoto" Target="../media/image86.wdp"/><Relationship Id="rId192" Type="http://schemas.openxmlformats.org/officeDocument/2006/relationships/image" Target="../media/image85.png"/><Relationship Id="rId191" Type="http://schemas.openxmlformats.org/officeDocument/2006/relationships/tags" Target="../tags/tag320.xml"/><Relationship Id="rId190" Type="http://schemas.openxmlformats.org/officeDocument/2006/relationships/image" Target="../media/image84.png"/><Relationship Id="rId19" Type="http://schemas.openxmlformats.org/officeDocument/2006/relationships/tags" Target="../tags/tag155.xml"/><Relationship Id="rId189" Type="http://schemas.openxmlformats.org/officeDocument/2006/relationships/tags" Target="../tags/tag319.xml"/><Relationship Id="rId188" Type="http://schemas.openxmlformats.org/officeDocument/2006/relationships/tags" Target="../tags/tag318.xml"/><Relationship Id="rId187" Type="http://schemas.openxmlformats.org/officeDocument/2006/relationships/image" Target="../media/image63.jpeg"/><Relationship Id="rId186" Type="http://schemas.openxmlformats.org/officeDocument/2006/relationships/image" Target="../media/image46.png"/><Relationship Id="rId185" Type="http://schemas.openxmlformats.org/officeDocument/2006/relationships/tags" Target="../tags/tag317.xml"/><Relationship Id="rId184" Type="http://schemas.openxmlformats.org/officeDocument/2006/relationships/image" Target="../media/image45.png"/><Relationship Id="rId183" Type="http://schemas.openxmlformats.org/officeDocument/2006/relationships/tags" Target="../tags/tag316.xml"/><Relationship Id="rId182" Type="http://schemas.openxmlformats.org/officeDocument/2006/relationships/image" Target="../media/image44.png"/><Relationship Id="rId181" Type="http://schemas.openxmlformats.org/officeDocument/2006/relationships/tags" Target="../tags/tag315.xml"/><Relationship Id="rId180" Type="http://schemas.openxmlformats.org/officeDocument/2006/relationships/tags" Target="../tags/tag314.xml"/><Relationship Id="rId18" Type="http://schemas.openxmlformats.org/officeDocument/2006/relationships/tags" Target="../tags/tag154.xml"/><Relationship Id="rId179" Type="http://schemas.openxmlformats.org/officeDocument/2006/relationships/tags" Target="../tags/tag313.xml"/><Relationship Id="rId178" Type="http://schemas.openxmlformats.org/officeDocument/2006/relationships/image" Target="../media/image42.png"/><Relationship Id="rId177" Type="http://schemas.openxmlformats.org/officeDocument/2006/relationships/tags" Target="../tags/tag312.xml"/><Relationship Id="rId176" Type="http://schemas.openxmlformats.org/officeDocument/2006/relationships/image" Target="../media/image41.png"/><Relationship Id="rId175" Type="http://schemas.openxmlformats.org/officeDocument/2006/relationships/tags" Target="../tags/tag311.xml"/><Relationship Id="rId174" Type="http://schemas.openxmlformats.org/officeDocument/2006/relationships/tags" Target="../tags/tag310.xml"/><Relationship Id="rId173" Type="http://schemas.openxmlformats.org/officeDocument/2006/relationships/tags" Target="../tags/tag309.xml"/><Relationship Id="rId172" Type="http://schemas.openxmlformats.org/officeDocument/2006/relationships/tags" Target="../tags/tag308.xml"/><Relationship Id="rId171" Type="http://schemas.openxmlformats.org/officeDocument/2006/relationships/tags" Target="../tags/tag307.xml"/><Relationship Id="rId170" Type="http://schemas.openxmlformats.org/officeDocument/2006/relationships/tags" Target="../tags/tag306.xml"/><Relationship Id="rId17" Type="http://schemas.openxmlformats.org/officeDocument/2006/relationships/tags" Target="../tags/tag153.xml"/><Relationship Id="rId169" Type="http://schemas.openxmlformats.org/officeDocument/2006/relationships/tags" Target="../tags/tag305.xml"/><Relationship Id="rId168" Type="http://schemas.openxmlformats.org/officeDocument/2006/relationships/tags" Target="../tags/tag304.xml"/><Relationship Id="rId167" Type="http://schemas.openxmlformats.org/officeDocument/2006/relationships/tags" Target="../tags/tag303.xml"/><Relationship Id="rId166" Type="http://schemas.openxmlformats.org/officeDocument/2006/relationships/tags" Target="../tags/tag302.xml"/><Relationship Id="rId165" Type="http://schemas.openxmlformats.org/officeDocument/2006/relationships/tags" Target="../tags/tag301.xml"/><Relationship Id="rId164" Type="http://schemas.openxmlformats.org/officeDocument/2006/relationships/tags" Target="../tags/tag300.xml"/><Relationship Id="rId163" Type="http://schemas.openxmlformats.org/officeDocument/2006/relationships/tags" Target="../tags/tag299.xml"/><Relationship Id="rId162" Type="http://schemas.openxmlformats.org/officeDocument/2006/relationships/tags" Target="../tags/tag298.xml"/><Relationship Id="rId161" Type="http://schemas.openxmlformats.org/officeDocument/2006/relationships/tags" Target="../tags/tag297.xml"/><Relationship Id="rId160" Type="http://schemas.openxmlformats.org/officeDocument/2006/relationships/tags" Target="../tags/tag296.xml"/><Relationship Id="rId16" Type="http://schemas.openxmlformats.org/officeDocument/2006/relationships/tags" Target="../tags/tag152.xml"/><Relationship Id="rId159" Type="http://schemas.openxmlformats.org/officeDocument/2006/relationships/tags" Target="../tags/tag295.xml"/><Relationship Id="rId158" Type="http://schemas.openxmlformats.org/officeDocument/2006/relationships/tags" Target="../tags/tag294.xml"/><Relationship Id="rId157" Type="http://schemas.openxmlformats.org/officeDocument/2006/relationships/tags" Target="../tags/tag293.xml"/><Relationship Id="rId156" Type="http://schemas.openxmlformats.org/officeDocument/2006/relationships/tags" Target="../tags/tag292.xml"/><Relationship Id="rId155" Type="http://schemas.openxmlformats.org/officeDocument/2006/relationships/tags" Target="../tags/tag291.xml"/><Relationship Id="rId154" Type="http://schemas.openxmlformats.org/officeDocument/2006/relationships/tags" Target="../tags/tag290.xml"/><Relationship Id="rId153" Type="http://schemas.openxmlformats.org/officeDocument/2006/relationships/tags" Target="../tags/tag289.xml"/><Relationship Id="rId152" Type="http://schemas.openxmlformats.org/officeDocument/2006/relationships/tags" Target="../tags/tag288.xml"/><Relationship Id="rId151" Type="http://schemas.openxmlformats.org/officeDocument/2006/relationships/tags" Target="../tags/tag287.xml"/><Relationship Id="rId150" Type="http://schemas.openxmlformats.org/officeDocument/2006/relationships/tags" Target="../tags/tag286.xml"/><Relationship Id="rId15" Type="http://schemas.openxmlformats.org/officeDocument/2006/relationships/tags" Target="../tags/tag151.xml"/><Relationship Id="rId149" Type="http://schemas.openxmlformats.org/officeDocument/2006/relationships/tags" Target="../tags/tag285.xml"/><Relationship Id="rId148" Type="http://schemas.openxmlformats.org/officeDocument/2006/relationships/tags" Target="../tags/tag284.xml"/><Relationship Id="rId147" Type="http://schemas.openxmlformats.org/officeDocument/2006/relationships/tags" Target="../tags/tag283.xml"/><Relationship Id="rId146" Type="http://schemas.openxmlformats.org/officeDocument/2006/relationships/tags" Target="../tags/tag282.xml"/><Relationship Id="rId145" Type="http://schemas.openxmlformats.org/officeDocument/2006/relationships/tags" Target="../tags/tag281.xml"/><Relationship Id="rId144" Type="http://schemas.openxmlformats.org/officeDocument/2006/relationships/tags" Target="../tags/tag280.xml"/><Relationship Id="rId143" Type="http://schemas.openxmlformats.org/officeDocument/2006/relationships/tags" Target="../tags/tag279.xml"/><Relationship Id="rId142" Type="http://schemas.openxmlformats.org/officeDocument/2006/relationships/tags" Target="../tags/tag278.xml"/><Relationship Id="rId141" Type="http://schemas.openxmlformats.org/officeDocument/2006/relationships/tags" Target="../tags/tag277.xml"/><Relationship Id="rId140" Type="http://schemas.openxmlformats.org/officeDocument/2006/relationships/tags" Target="../tags/tag276.xml"/><Relationship Id="rId14" Type="http://schemas.openxmlformats.org/officeDocument/2006/relationships/tags" Target="../tags/tag150.xml"/><Relationship Id="rId139" Type="http://schemas.openxmlformats.org/officeDocument/2006/relationships/tags" Target="../tags/tag275.xml"/><Relationship Id="rId138" Type="http://schemas.openxmlformats.org/officeDocument/2006/relationships/tags" Target="../tags/tag274.xml"/><Relationship Id="rId137" Type="http://schemas.openxmlformats.org/officeDocument/2006/relationships/tags" Target="../tags/tag273.xml"/><Relationship Id="rId136" Type="http://schemas.openxmlformats.org/officeDocument/2006/relationships/tags" Target="../tags/tag272.xml"/><Relationship Id="rId135" Type="http://schemas.openxmlformats.org/officeDocument/2006/relationships/tags" Target="../tags/tag271.xml"/><Relationship Id="rId134" Type="http://schemas.openxmlformats.org/officeDocument/2006/relationships/tags" Target="../tags/tag270.xml"/><Relationship Id="rId133" Type="http://schemas.openxmlformats.org/officeDocument/2006/relationships/tags" Target="../tags/tag269.xml"/><Relationship Id="rId132" Type="http://schemas.openxmlformats.org/officeDocument/2006/relationships/tags" Target="../tags/tag268.xml"/><Relationship Id="rId131" Type="http://schemas.openxmlformats.org/officeDocument/2006/relationships/tags" Target="../tags/tag267.xml"/><Relationship Id="rId130" Type="http://schemas.openxmlformats.org/officeDocument/2006/relationships/tags" Target="../tags/tag266.xml"/><Relationship Id="rId13" Type="http://schemas.openxmlformats.org/officeDocument/2006/relationships/tags" Target="../tags/tag149.xml"/><Relationship Id="rId129" Type="http://schemas.openxmlformats.org/officeDocument/2006/relationships/tags" Target="../tags/tag265.xml"/><Relationship Id="rId128" Type="http://schemas.openxmlformats.org/officeDocument/2006/relationships/tags" Target="../tags/tag264.xml"/><Relationship Id="rId127" Type="http://schemas.openxmlformats.org/officeDocument/2006/relationships/tags" Target="../tags/tag263.xml"/><Relationship Id="rId126" Type="http://schemas.openxmlformats.org/officeDocument/2006/relationships/tags" Target="../tags/tag262.xml"/><Relationship Id="rId125" Type="http://schemas.openxmlformats.org/officeDocument/2006/relationships/tags" Target="../tags/tag261.xml"/><Relationship Id="rId124" Type="http://schemas.openxmlformats.org/officeDocument/2006/relationships/tags" Target="../tags/tag260.xml"/><Relationship Id="rId123" Type="http://schemas.openxmlformats.org/officeDocument/2006/relationships/tags" Target="../tags/tag259.xml"/><Relationship Id="rId122" Type="http://schemas.openxmlformats.org/officeDocument/2006/relationships/tags" Target="../tags/tag258.xml"/><Relationship Id="rId121" Type="http://schemas.openxmlformats.org/officeDocument/2006/relationships/tags" Target="../tags/tag257.xml"/><Relationship Id="rId120" Type="http://schemas.openxmlformats.org/officeDocument/2006/relationships/tags" Target="../tags/tag256.xml"/><Relationship Id="rId12" Type="http://schemas.openxmlformats.org/officeDocument/2006/relationships/tags" Target="../tags/tag148.xml"/><Relationship Id="rId119" Type="http://schemas.openxmlformats.org/officeDocument/2006/relationships/tags" Target="../tags/tag255.xml"/><Relationship Id="rId118" Type="http://schemas.openxmlformats.org/officeDocument/2006/relationships/tags" Target="../tags/tag254.xml"/><Relationship Id="rId117" Type="http://schemas.openxmlformats.org/officeDocument/2006/relationships/tags" Target="../tags/tag253.xml"/><Relationship Id="rId116" Type="http://schemas.openxmlformats.org/officeDocument/2006/relationships/tags" Target="../tags/tag252.xml"/><Relationship Id="rId115" Type="http://schemas.openxmlformats.org/officeDocument/2006/relationships/tags" Target="../tags/tag251.xml"/><Relationship Id="rId114" Type="http://schemas.openxmlformats.org/officeDocument/2006/relationships/tags" Target="../tags/tag250.xml"/><Relationship Id="rId113" Type="http://schemas.openxmlformats.org/officeDocument/2006/relationships/tags" Target="../tags/tag249.xml"/><Relationship Id="rId112" Type="http://schemas.openxmlformats.org/officeDocument/2006/relationships/tags" Target="../tags/tag248.xml"/><Relationship Id="rId111" Type="http://schemas.openxmlformats.org/officeDocument/2006/relationships/tags" Target="../tags/tag247.xml"/><Relationship Id="rId110" Type="http://schemas.openxmlformats.org/officeDocument/2006/relationships/tags" Target="../tags/tag246.xml"/><Relationship Id="rId11" Type="http://schemas.openxmlformats.org/officeDocument/2006/relationships/tags" Target="../tags/tag147.xml"/><Relationship Id="rId109" Type="http://schemas.openxmlformats.org/officeDocument/2006/relationships/tags" Target="../tags/tag245.xml"/><Relationship Id="rId108" Type="http://schemas.openxmlformats.org/officeDocument/2006/relationships/tags" Target="../tags/tag244.xml"/><Relationship Id="rId107" Type="http://schemas.openxmlformats.org/officeDocument/2006/relationships/tags" Target="../tags/tag243.xml"/><Relationship Id="rId106" Type="http://schemas.openxmlformats.org/officeDocument/2006/relationships/tags" Target="../tags/tag242.xml"/><Relationship Id="rId105" Type="http://schemas.openxmlformats.org/officeDocument/2006/relationships/tags" Target="../tags/tag241.xml"/><Relationship Id="rId104" Type="http://schemas.openxmlformats.org/officeDocument/2006/relationships/tags" Target="../tags/tag240.xml"/><Relationship Id="rId103" Type="http://schemas.openxmlformats.org/officeDocument/2006/relationships/tags" Target="../tags/tag239.xml"/><Relationship Id="rId102" Type="http://schemas.openxmlformats.org/officeDocument/2006/relationships/tags" Target="../tags/tag238.xml"/><Relationship Id="rId101" Type="http://schemas.openxmlformats.org/officeDocument/2006/relationships/tags" Target="../tags/tag237.xml"/><Relationship Id="rId100" Type="http://schemas.openxmlformats.org/officeDocument/2006/relationships/tags" Target="../tags/tag236.xml"/><Relationship Id="rId10" Type="http://schemas.openxmlformats.org/officeDocument/2006/relationships/tags" Target="../tags/tag146.xml"/><Relationship Id="rId1" Type="http://schemas.openxmlformats.org/officeDocument/2006/relationships/tags" Target="../tags/tag13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33.xml"/><Relationship Id="rId7" Type="http://schemas.openxmlformats.org/officeDocument/2006/relationships/tags" Target="../tags/tag332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3" Type="http://schemas.openxmlformats.org/officeDocument/2006/relationships/image" Target="../media/image96.png"/><Relationship Id="rId2" Type="http://schemas.openxmlformats.org/officeDocument/2006/relationships/tags" Target="../tags/tag328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8" Type="http://schemas.openxmlformats.org/officeDocument/2006/relationships/tags" Target="../tags/tag337.xml"/><Relationship Id="rId7" Type="http://schemas.openxmlformats.org/officeDocument/2006/relationships/tags" Target="../tags/tag336.xml"/><Relationship Id="rId6" Type="http://schemas.openxmlformats.org/officeDocument/2006/relationships/image" Target="../media/image99.png"/><Relationship Id="rId5" Type="http://schemas.openxmlformats.org/officeDocument/2006/relationships/tags" Target="../tags/tag335.xml"/><Relationship Id="rId4" Type="http://schemas.openxmlformats.org/officeDocument/2006/relationships/image" Target="../media/image96.png"/><Relationship Id="rId3" Type="http://schemas.openxmlformats.org/officeDocument/2006/relationships/image" Target="../media/image98.png"/><Relationship Id="rId2" Type="http://schemas.openxmlformats.org/officeDocument/2006/relationships/tags" Target="../tags/tag334.xm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39.xml"/><Relationship Id="rId10" Type="http://schemas.openxmlformats.org/officeDocument/2006/relationships/tags" Target="../tags/tag338.xml"/><Relationship Id="rId1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image" Target="../media/image10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3.jpeg"/><Relationship Id="rId3" Type="http://schemas.openxmlformats.org/officeDocument/2006/relationships/image" Target="../media/image97.png"/><Relationship Id="rId2" Type="http://schemas.openxmlformats.org/officeDocument/2006/relationships/image" Target="../media/image102.png"/><Relationship Id="rId1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3" Type="http://schemas.openxmlformats.org/officeDocument/2006/relationships/image" Target="../media/image96.png"/><Relationship Id="rId2" Type="http://schemas.openxmlformats.org/officeDocument/2006/relationships/image" Target="../media/image104.png"/><Relationship Id="rId1" Type="http://schemas.openxmlformats.org/officeDocument/2006/relationships/tags" Target="../tags/tag3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4.png"/><Relationship Id="rId8" Type="http://schemas.openxmlformats.org/officeDocument/2006/relationships/image" Target="../media/image113.png"/><Relationship Id="rId7" Type="http://schemas.openxmlformats.org/officeDocument/2006/relationships/image" Target="../media/image112.png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109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341.xml"/><Relationship Id="rId12" Type="http://schemas.openxmlformats.org/officeDocument/2006/relationships/image" Target="../media/image117.png"/><Relationship Id="rId11" Type="http://schemas.openxmlformats.org/officeDocument/2006/relationships/image" Target="../media/image116.png"/><Relationship Id="rId10" Type="http://schemas.openxmlformats.org/officeDocument/2006/relationships/image" Target="../media/image115.png"/><Relationship Id="rId1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10.jpe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image" Target="../media/image27.jpeg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tags" Target="../tags/tag10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25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40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../media/image45.png"/><Relationship Id="rId7" Type="http://schemas.openxmlformats.org/officeDocument/2006/relationships/tags" Target="../tags/tag112.xml"/><Relationship Id="rId6" Type="http://schemas.openxmlformats.org/officeDocument/2006/relationships/image" Target="../media/image44.png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6.png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355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28675" y="1702435"/>
            <a:ext cx="11161395" cy="166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</a:rPr>
              <a:t>2025</a:t>
            </a:r>
            <a:r>
              <a:rPr lang="zh-CN" altLang="en-US" sz="6600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</a:rPr>
              <a:t>年国庆节福利选用说明</a:t>
            </a:r>
            <a:endParaRPr lang="zh-CN" altLang="en-US" sz="7200">
              <a:solidFill>
                <a:schemeClr val="bg1"/>
              </a:solidFill>
              <a:latin typeface="+mn-ea"/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 sz="4400">
                <a:solidFill>
                  <a:schemeClr val="bg1"/>
                </a:solidFill>
              </a:rPr>
              <a:t>                                 </a:t>
            </a:r>
            <a:endParaRPr lang="en-US" altLang="zh-CN" sz="4400">
              <a:solidFill>
                <a:schemeClr val="bg1"/>
              </a:solidFill>
            </a:endParaRPr>
          </a:p>
          <a:p>
            <a:endParaRPr lang="en-US" altLang="zh-CN" sz="4400">
              <a:solidFill>
                <a:schemeClr val="bg1"/>
              </a:solidFill>
            </a:endParaRPr>
          </a:p>
          <a:p>
            <a:r>
              <a:rPr lang="en-US" altLang="zh-CN" sz="4400">
                <a:solidFill>
                  <a:schemeClr val="bg1"/>
                </a:solidFill>
              </a:rPr>
              <a:t>                         2025</a:t>
            </a:r>
            <a:r>
              <a:rPr lang="zh-CN" altLang="en-US" sz="4400">
                <a:solidFill>
                  <a:schemeClr val="bg1"/>
                </a:solidFill>
              </a:rPr>
              <a:t>年</a:t>
            </a:r>
            <a:r>
              <a:rPr lang="en-US" altLang="zh-CN" sz="4400">
                <a:solidFill>
                  <a:schemeClr val="bg1"/>
                </a:solidFill>
              </a:rPr>
              <a:t>9</a:t>
            </a:r>
            <a:r>
              <a:rPr lang="zh-CN" altLang="en-US" sz="4400">
                <a:solidFill>
                  <a:schemeClr val="bg1"/>
                </a:solidFill>
              </a:rPr>
              <a:t>月</a:t>
            </a:r>
            <a:endParaRPr lang="zh-CN" altLang="en-US" sz="4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object 13"/>
          <p:cNvGrpSpPr/>
          <p:nvPr/>
        </p:nvGrpSpPr>
        <p:grpSpPr>
          <a:xfrm>
            <a:off x="398648" y="3566692"/>
            <a:ext cx="10885211" cy="494959"/>
            <a:chOff x="580466" y="4389323"/>
            <a:chExt cx="5499125" cy="538835"/>
          </a:xfrm>
        </p:grpSpPr>
        <p:pic>
          <p:nvPicPr>
            <p:cNvPr id="46" name="object 1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95576" y="4389323"/>
              <a:ext cx="5068860" cy="538835"/>
            </a:xfrm>
            <a:prstGeom prst="rect">
              <a:avLst/>
            </a:prstGeom>
          </p:spPr>
        </p:pic>
        <p:pic>
          <p:nvPicPr>
            <p:cNvPr id="47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9529" y="4572088"/>
              <a:ext cx="4658663" cy="210756"/>
            </a:xfrm>
            <a:prstGeom prst="rect">
              <a:avLst/>
            </a:prstGeom>
          </p:spPr>
        </p:pic>
        <p:sp>
          <p:nvSpPr>
            <p:cNvPr id="48" name="object 16"/>
            <p:cNvSpPr/>
            <p:nvPr/>
          </p:nvSpPr>
          <p:spPr>
            <a:xfrm>
              <a:off x="580478" y="4528997"/>
              <a:ext cx="5499100" cy="82550"/>
            </a:xfrm>
            <a:custGeom>
              <a:avLst/>
              <a:gdLst/>
              <a:ahLst/>
              <a:cxnLst/>
              <a:rect l="l" t="t" r="r" b="b"/>
              <a:pathLst>
                <a:path w="5499100" h="82550">
                  <a:moveTo>
                    <a:pt x="5499036" y="0"/>
                  </a:moveTo>
                  <a:lnTo>
                    <a:pt x="0" y="0"/>
                  </a:lnTo>
                  <a:lnTo>
                    <a:pt x="0" y="82016"/>
                  </a:lnTo>
                  <a:lnTo>
                    <a:pt x="5499036" y="82016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49" name="object 17"/>
            <p:cNvSpPr/>
            <p:nvPr/>
          </p:nvSpPr>
          <p:spPr>
            <a:xfrm>
              <a:off x="580478" y="4535804"/>
              <a:ext cx="5499100" cy="59055"/>
            </a:xfrm>
            <a:custGeom>
              <a:avLst/>
              <a:gdLst/>
              <a:ahLst/>
              <a:cxnLst/>
              <a:rect l="l" t="t" r="r" b="b"/>
              <a:pathLst>
                <a:path w="5499100" h="59054">
                  <a:moveTo>
                    <a:pt x="376656" y="51435"/>
                  </a:moveTo>
                  <a:lnTo>
                    <a:pt x="214172" y="52882"/>
                  </a:lnTo>
                  <a:lnTo>
                    <a:pt x="0" y="57975"/>
                  </a:lnTo>
                  <a:lnTo>
                    <a:pt x="0" y="58648"/>
                  </a:lnTo>
                  <a:lnTo>
                    <a:pt x="376656" y="51435"/>
                  </a:lnTo>
                  <a:close/>
                </a:path>
                <a:path w="5499100" h="59054">
                  <a:moveTo>
                    <a:pt x="2311400" y="36118"/>
                  </a:moveTo>
                  <a:lnTo>
                    <a:pt x="2193950" y="35445"/>
                  </a:lnTo>
                  <a:lnTo>
                    <a:pt x="1928647" y="37439"/>
                  </a:lnTo>
                  <a:lnTo>
                    <a:pt x="1818513" y="38722"/>
                  </a:lnTo>
                  <a:lnTo>
                    <a:pt x="1655076" y="39700"/>
                  </a:lnTo>
                  <a:lnTo>
                    <a:pt x="1492745" y="39979"/>
                  </a:lnTo>
                  <a:lnTo>
                    <a:pt x="1332611" y="42392"/>
                  </a:lnTo>
                  <a:lnTo>
                    <a:pt x="1063358" y="44907"/>
                  </a:lnTo>
                  <a:lnTo>
                    <a:pt x="1012583" y="45554"/>
                  </a:lnTo>
                  <a:lnTo>
                    <a:pt x="816178" y="50101"/>
                  </a:lnTo>
                  <a:lnTo>
                    <a:pt x="608126" y="51777"/>
                  </a:lnTo>
                  <a:lnTo>
                    <a:pt x="560971" y="51231"/>
                  </a:lnTo>
                  <a:lnTo>
                    <a:pt x="468045" y="50914"/>
                  </a:lnTo>
                  <a:lnTo>
                    <a:pt x="376656" y="51435"/>
                  </a:lnTo>
                  <a:lnTo>
                    <a:pt x="472579" y="51600"/>
                  </a:lnTo>
                  <a:lnTo>
                    <a:pt x="569201" y="52527"/>
                  </a:lnTo>
                  <a:lnTo>
                    <a:pt x="617804" y="53289"/>
                  </a:lnTo>
                  <a:lnTo>
                    <a:pt x="781481" y="52933"/>
                  </a:lnTo>
                  <a:lnTo>
                    <a:pt x="889596" y="52044"/>
                  </a:lnTo>
                  <a:lnTo>
                    <a:pt x="943368" y="51231"/>
                  </a:lnTo>
                  <a:lnTo>
                    <a:pt x="996975" y="50076"/>
                  </a:lnTo>
                  <a:lnTo>
                    <a:pt x="1050417" y="48514"/>
                  </a:lnTo>
                  <a:lnTo>
                    <a:pt x="1166545" y="47599"/>
                  </a:lnTo>
                  <a:lnTo>
                    <a:pt x="1218615" y="47002"/>
                  </a:lnTo>
                  <a:lnTo>
                    <a:pt x="1422209" y="42659"/>
                  </a:lnTo>
                  <a:lnTo>
                    <a:pt x="1475016" y="41808"/>
                  </a:lnTo>
                  <a:lnTo>
                    <a:pt x="1891042" y="39255"/>
                  </a:lnTo>
                  <a:lnTo>
                    <a:pt x="2118931" y="37058"/>
                  </a:lnTo>
                  <a:lnTo>
                    <a:pt x="2247227" y="37490"/>
                  </a:lnTo>
                  <a:lnTo>
                    <a:pt x="2311400" y="36118"/>
                  </a:lnTo>
                  <a:close/>
                </a:path>
                <a:path w="5499100" h="59054">
                  <a:moveTo>
                    <a:pt x="2616289" y="546"/>
                  </a:moveTo>
                  <a:lnTo>
                    <a:pt x="2611615" y="520"/>
                  </a:lnTo>
                  <a:lnTo>
                    <a:pt x="2579624" y="546"/>
                  </a:lnTo>
                  <a:lnTo>
                    <a:pt x="2616289" y="546"/>
                  </a:lnTo>
                  <a:close/>
                </a:path>
                <a:path w="5499100" h="59054">
                  <a:moveTo>
                    <a:pt x="3411690" y="1066"/>
                  </a:moveTo>
                  <a:lnTo>
                    <a:pt x="3233191" y="0"/>
                  </a:lnTo>
                  <a:lnTo>
                    <a:pt x="2821051" y="1066"/>
                  </a:lnTo>
                  <a:lnTo>
                    <a:pt x="3411690" y="1066"/>
                  </a:lnTo>
                  <a:close/>
                </a:path>
                <a:path w="5499100" h="59054">
                  <a:moveTo>
                    <a:pt x="4554779" y="1905"/>
                  </a:moveTo>
                  <a:lnTo>
                    <a:pt x="4098861" y="1130"/>
                  </a:lnTo>
                  <a:lnTo>
                    <a:pt x="3846792" y="1905"/>
                  </a:lnTo>
                  <a:lnTo>
                    <a:pt x="4554779" y="1905"/>
                  </a:lnTo>
                  <a:close/>
                </a:path>
                <a:path w="5499100" h="59054">
                  <a:moveTo>
                    <a:pt x="5499036" y="9753"/>
                  </a:moveTo>
                  <a:lnTo>
                    <a:pt x="4846510" y="3860"/>
                  </a:lnTo>
                  <a:lnTo>
                    <a:pt x="4587075" y="2070"/>
                  </a:lnTo>
                  <a:lnTo>
                    <a:pt x="3846792" y="1905"/>
                  </a:lnTo>
                  <a:lnTo>
                    <a:pt x="3607714" y="1689"/>
                  </a:lnTo>
                  <a:lnTo>
                    <a:pt x="3499764" y="1409"/>
                  </a:lnTo>
                  <a:lnTo>
                    <a:pt x="2821051" y="1066"/>
                  </a:lnTo>
                  <a:lnTo>
                    <a:pt x="2579624" y="546"/>
                  </a:lnTo>
                  <a:lnTo>
                    <a:pt x="2312860" y="228"/>
                  </a:lnTo>
                  <a:lnTo>
                    <a:pt x="2157463" y="914"/>
                  </a:lnTo>
                  <a:lnTo>
                    <a:pt x="2114918" y="1485"/>
                  </a:lnTo>
                  <a:lnTo>
                    <a:pt x="2066353" y="1892"/>
                  </a:lnTo>
                  <a:lnTo>
                    <a:pt x="2093798" y="2070"/>
                  </a:lnTo>
                  <a:lnTo>
                    <a:pt x="2105634" y="2171"/>
                  </a:lnTo>
                  <a:lnTo>
                    <a:pt x="2158390" y="2819"/>
                  </a:lnTo>
                  <a:lnTo>
                    <a:pt x="2221547" y="2171"/>
                  </a:lnTo>
                  <a:lnTo>
                    <a:pt x="2233345" y="2070"/>
                  </a:lnTo>
                  <a:lnTo>
                    <a:pt x="2655011" y="1854"/>
                  </a:lnTo>
                  <a:lnTo>
                    <a:pt x="2863900" y="2171"/>
                  </a:lnTo>
                  <a:lnTo>
                    <a:pt x="3310509" y="1892"/>
                  </a:lnTo>
                  <a:lnTo>
                    <a:pt x="3360394" y="2070"/>
                  </a:lnTo>
                  <a:lnTo>
                    <a:pt x="3886225" y="4546"/>
                  </a:lnTo>
                  <a:lnTo>
                    <a:pt x="4012933" y="5410"/>
                  </a:lnTo>
                  <a:lnTo>
                    <a:pt x="4205567" y="4546"/>
                  </a:lnTo>
                  <a:lnTo>
                    <a:pt x="4393323" y="4356"/>
                  </a:lnTo>
                  <a:lnTo>
                    <a:pt x="4419727" y="4546"/>
                  </a:lnTo>
                  <a:lnTo>
                    <a:pt x="4916170" y="6946"/>
                  </a:lnTo>
                  <a:lnTo>
                    <a:pt x="5418544" y="14554"/>
                  </a:lnTo>
                  <a:lnTo>
                    <a:pt x="5499036" y="14909"/>
                  </a:lnTo>
                  <a:lnTo>
                    <a:pt x="5499036" y="975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0" name="object 18"/>
            <p:cNvSpPr/>
            <p:nvPr/>
          </p:nvSpPr>
          <p:spPr>
            <a:xfrm>
              <a:off x="580478" y="4547692"/>
              <a:ext cx="5499100" cy="24765"/>
            </a:xfrm>
            <a:custGeom>
              <a:avLst/>
              <a:gdLst/>
              <a:ahLst/>
              <a:cxnLst/>
              <a:rect l="l" t="t" r="r" b="b"/>
              <a:pathLst>
                <a:path w="5499100" h="24764">
                  <a:moveTo>
                    <a:pt x="3493363" y="2086"/>
                  </a:moveTo>
                  <a:lnTo>
                    <a:pt x="2419758" y="2086"/>
                  </a:lnTo>
                  <a:lnTo>
                    <a:pt x="4973444" y="14413"/>
                  </a:lnTo>
                  <a:lnTo>
                    <a:pt x="5499036" y="24484"/>
                  </a:lnTo>
                  <a:lnTo>
                    <a:pt x="5499036" y="12578"/>
                  </a:lnTo>
                  <a:lnTo>
                    <a:pt x="3493363" y="2086"/>
                  </a:lnTo>
                  <a:close/>
                </a:path>
                <a:path w="5499100" h="24764">
                  <a:moveTo>
                    <a:pt x="1547157" y="746"/>
                  </a:moveTo>
                  <a:lnTo>
                    <a:pt x="0" y="12870"/>
                  </a:lnTo>
                  <a:lnTo>
                    <a:pt x="0" y="14390"/>
                  </a:lnTo>
                  <a:lnTo>
                    <a:pt x="3493363" y="2086"/>
                  </a:lnTo>
                  <a:lnTo>
                    <a:pt x="2026888" y="814"/>
                  </a:lnTo>
                  <a:lnTo>
                    <a:pt x="1547157" y="746"/>
                  </a:lnTo>
                  <a:close/>
                </a:path>
                <a:path w="5499100" h="24764">
                  <a:moveTo>
                    <a:pt x="2693245" y="0"/>
                  </a:moveTo>
                  <a:lnTo>
                    <a:pt x="2026888" y="814"/>
                  </a:lnTo>
                  <a:lnTo>
                    <a:pt x="3129760" y="814"/>
                  </a:lnTo>
                  <a:lnTo>
                    <a:pt x="269324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1" name="object 19"/>
            <p:cNvSpPr/>
            <p:nvPr/>
          </p:nvSpPr>
          <p:spPr>
            <a:xfrm>
              <a:off x="580478" y="4559239"/>
              <a:ext cx="5499100" cy="31750"/>
            </a:xfrm>
            <a:custGeom>
              <a:avLst/>
              <a:gdLst/>
              <a:ahLst/>
              <a:cxnLst/>
              <a:rect l="l" t="t" r="r" b="b"/>
              <a:pathLst>
                <a:path w="5499100" h="31750">
                  <a:moveTo>
                    <a:pt x="2442680" y="1038"/>
                  </a:moveTo>
                  <a:lnTo>
                    <a:pt x="1508978" y="1038"/>
                  </a:lnTo>
                  <a:lnTo>
                    <a:pt x="5499036" y="31267"/>
                  </a:lnTo>
                  <a:lnTo>
                    <a:pt x="5499036" y="22402"/>
                  </a:lnTo>
                  <a:lnTo>
                    <a:pt x="4583535" y="8776"/>
                  </a:lnTo>
                  <a:lnTo>
                    <a:pt x="4558397" y="8776"/>
                  </a:lnTo>
                  <a:lnTo>
                    <a:pt x="2442680" y="1038"/>
                  </a:lnTo>
                  <a:close/>
                </a:path>
                <a:path w="5499100" h="31750">
                  <a:moveTo>
                    <a:pt x="1801684" y="0"/>
                  </a:moveTo>
                  <a:lnTo>
                    <a:pt x="118" y="5719"/>
                  </a:lnTo>
                  <a:lnTo>
                    <a:pt x="0" y="16352"/>
                  </a:lnTo>
                  <a:lnTo>
                    <a:pt x="1047964" y="5719"/>
                  </a:lnTo>
                  <a:lnTo>
                    <a:pt x="1489018" y="1047"/>
                  </a:lnTo>
                  <a:lnTo>
                    <a:pt x="2442680" y="1038"/>
                  </a:lnTo>
                  <a:lnTo>
                    <a:pt x="1801684" y="0"/>
                  </a:lnTo>
                  <a:close/>
                </a:path>
                <a:path w="5499100" h="31750">
                  <a:moveTo>
                    <a:pt x="4569306" y="8722"/>
                  </a:moveTo>
                  <a:lnTo>
                    <a:pt x="4558397" y="8776"/>
                  </a:lnTo>
                  <a:lnTo>
                    <a:pt x="4583535" y="8776"/>
                  </a:lnTo>
                  <a:lnTo>
                    <a:pt x="4569306" y="872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2" name="object 20"/>
            <p:cNvSpPr/>
            <p:nvPr/>
          </p:nvSpPr>
          <p:spPr>
            <a:xfrm>
              <a:off x="580478" y="4577292"/>
              <a:ext cx="5499100" cy="24130"/>
            </a:xfrm>
            <a:custGeom>
              <a:avLst/>
              <a:gdLst/>
              <a:ahLst/>
              <a:cxnLst/>
              <a:rect l="l" t="t" r="r" b="b"/>
              <a:pathLst>
                <a:path w="5499100" h="24129">
                  <a:moveTo>
                    <a:pt x="2640435" y="0"/>
                  </a:moveTo>
                  <a:lnTo>
                    <a:pt x="1390765" y="9888"/>
                  </a:lnTo>
                  <a:lnTo>
                    <a:pt x="0" y="23187"/>
                  </a:lnTo>
                  <a:lnTo>
                    <a:pt x="0" y="24115"/>
                  </a:lnTo>
                  <a:lnTo>
                    <a:pt x="1560965" y="9888"/>
                  </a:lnTo>
                  <a:lnTo>
                    <a:pt x="2256518" y="5676"/>
                  </a:lnTo>
                  <a:lnTo>
                    <a:pt x="2308373" y="4845"/>
                  </a:lnTo>
                  <a:lnTo>
                    <a:pt x="3556220" y="4619"/>
                  </a:lnTo>
                  <a:lnTo>
                    <a:pt x="2640435" y="0"/>
                  </a:lnTo>
                  <a:close/>
                </a:path>
                <a:path w="5499100" h="24129">
                  <a:moveTo>
                    <a:pt x="3556220" y="4619"/>
                  </a:moveTo>
                  <a:lnTo>
                    <a:pt x="2382216" y="4619"/>
                  </a:lnTo>
                  <a:lnTo>
                    <a:pt x="5499036" y="19256"/>
                  </a:lnTo>
                  <a:lnTo>
                    <a:pt x="5499036" y="14977"/>
                  </a:lnTo>
                  <a:lnTo>
                    <a:pt x="4677829" y="10319"/>
                  </a:lnTo>
                  <a:lnTo>
                    <a:pt x="3556220" y="4619"/>
                  </a:lnTo>
                  <a:close/>
                </a:path>
                <a:path w="5499100" h="24129">
                  <a:moveTo>
                    <a:pt x="4750527" y="9813"/>
                  </a:moveTo>
                  <a:lnTo>
                    <a:pt x="4726495" y="9888"/>
                  </a:lnTo>
                  <a:lnTo>
                    <a:pt x="4702665" y="10239"/>
                  </a:lnTo>
                  <a:lnTo>
                    <a:pt x="4677829" y="10319"/>
                  </a:lnTo>
                  <a:lnTo>
                    <a:pt x="4942776" y="10319"/>
                  </a:lnTo>
                  <a:lnTo>
                    <a:pt x="4750527" y="981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3" name="object 21"/>
            <p:cNvSpPr/>
            <p:nvPr/>
          </p:nvSpPr>
          <p:spPr>
            <a:xfrm>
              <a:off x="580478" y="4559236"/>
              <a:ext cx="5499100" cy="24765"/>
            </a:xfrm>
            <a:custGeom>
              <a:avLst/>
              <a:gdLst/>
              <a:ahLst/>
              <a:cxnLst/>
              <a:rect l="l" t="t" r="r" b="b"/>
              <a:pathLst>
                <a:path w="5499100" h="24764">
                  <a:moveTo>
                    <a:pt x="2417418" y="969"/>
                  </a:moveTo>
                  <a:lnTo>
                    <a:pt x="1577210" y="969"/>
                  </a:lnTo>
                  <a:lnTo>
                    <a:pt x="5499036" y="24676"/>
                  </a:lnTo>
                  <a:lnTo>
                    <a:pt x="5499036" y="22400"/>
                  </a:lnTo>
                  <a:lnTo>
                    <a:pt x="4583352" y="8777"/>
                  </a:lnTo>
                  <a:lnTo>
                    <a:pt x="4558403" y="8777"/>
                  </a:lnTo>
                  <a:lnTo>
                    <a:pt x="2417418" y="969"/>
                  </a:lnTo>
                  <a:close/>
                </a:path>
                <a:path w="5499100" h="24764">
                  <a:moveTo>
                    <a:pt x="1801679" y="0"/>
                  </a:moveTo>
                  <a:lnTo>
                    <a:pt x="0" y="7913"/>
                  </a:lnTo>
                  <a:lnTo>
                    <a:pt x="0" y="9212"/>
                  </a:lnTo>
                  <a:lnTo>
                    <a:pt x="2417418" y="969"/>
                  </a:lnTo>
                  <a:lnTo>
                    <a:pt x="1801679" y="0"/>
                  </a:lnTo>
                  <a:close/>
                </a:path>
                <a:path w="5499100" h="24764">
                  <a:moveTo>
                    <a:pt x="4569313" y="8725"/>
                  </a:moveTo>
                  <a:lnTo>
                    <a:pt x="4558403" y="8777"/>
                  </a:lnTo>
                  <a:lnTo>
                    <a:pt x="4583352" y="8777"/>
                  </a:lnTo>
                  <a:lnTo>
                    <a:pt x="4569313" y="872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4" name="object 22"/>
            <p:cNvSpPr/>
            <p:nvPr/>
          </p:nvSpPr>
          <p:spPr>
            <a:xfrm>
              <a:off x="580478" y="4533747"/>
              <a:ext cx="1826895" cy="14604"/>
            </a:xfrm>
            <a:custGeom>
              <a:avLst/>
              <a:gdLst/>
              <a:ahLst/>
              <a:cxnLst/>
              <a:rect l="l" t="t" r="r" b="b"/>
              <a:pathLst>
                <a:path w="1826895" h="14604">
                  <a:moveTo>
                    <a:pt x="1680225" y="0"/>
                  </a:moveTo>
                  <a:lnTo>
                    <a:pt x="979190" y="1650"/>
                  </a:lnTo>
                  <a:lnTo>
                    <a:pt x="0" y="12318"/>
                  </a:lnTo>
                  <a:lnTo>
                    <a:pt x="0" y="14121"/>
                  </a:lnTo>
                  <a:lnTo>
                    <a:pt x="1826813" y="355"/>
                  </a:lnTo>
                  <a:lnTo>
                    <a:pt x="1680225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5" name="object 23"/>
            <p:cNvSpPr/>
            <p:nvPr/>
          </p:nvSpPr>
          <p:spPr>
            <a:xfrm>
              <a:off x="1355223" y="4588751"/>
              <a:ext cx="4659630" cy="22860"/>
            </a:xfrm>
            <a:custGeom>
              <a:avLst/>
              <a:gdLst/>
              <a:ahLst/>
              <a:cxnLst/>
              <a:rect l="l" t="t" r="r" b="b"/>
              <a:pathLst>
                <a:path w="4659630" h="22860">
                  <a:moveTo>
                    <a:pt x="1743038" y="0"/>
                  </a:moveTo>
                  <a:lnTo>
                    <a:pt x="502081" y="11863"/>
                  </a:lnTo>
                  <a:lnTo>
                    <a:pt x="0" y="22263"/>
                  </a:lnTo>
                  <a:lnTo>
                    <a:pt x="610943" y="22263"/>
                  </a:lnTo>
                  <a:lnTo>
                    <a:pt x="940972" y="14627"/>
                  </a:lnTo>
                  <a:lnTo>
                    <a:pt x="1708175" y="7725"/>
                  </a:lnTo>
                  <a:lnTo>
                    <a:pt x="1745165" y="7007"/>
                  </a:lnTo>
                  <a:lnTo>
                    <a:pt x="2787943" y="6846"/>
                  </a:lnTo>
                  <a:lnTo>
                    <a:pt x="1743038" y="0"/>
                  </a:lnTo>
                  <a:close/>
                </a:path>
                <a:path w="4659630" h="22860">
                  <a:moveTo>
                    <a:pt x="4435692" y="18027"/>
                  </a:moveTo>
                  <a:lnTo>
                    <a:pt x="3790901" y="18027"/>
                  </a:lnTo>
                  <a:lnTo>
                    <a:pt x="3893061" y="18205"/>
                  </a:lnTo>
                  <a:lnTo>
                    <a:pt x="4181955" y="22263"/>
                  </a:lnTo>
                  <a:lnTo>
                    <a:pt x="4659572" y="22263"/>
                  </a:lnTo>
                  <a:lnTo>
                    <a:pt x="4435692" y="18027"/>
                  </a:lnTo>
                  <a:close/>
                </a:path>
                <a:path w="4659630" h="22860">
                  <a:moveTo>
                    <a:pt x="2787943" y="6846"/>
                  </a:moveTo>
                  <a:lnTo>
                    <a:pt x="1792647" y="6846"/>
                  </a:lnTo>
                  <a:lnTo>
                    <a:pt x="3349956" y="18089"/>
                  </a:lnTo>
                  <a:lnTo>
                    <a:pt x="3486910" y="18754"/>
                  </a:lnTo>
                  <a:lnTo>
                    <a:pt x="4435692" y="18027"/>
                  </a:lnTo>
                  <a:lnTo>
                    <a:pt x="3924962" y="12013"/>
                  </a:lnTo>
                  <a:lnTo>
                    <a:pt x="3561328" y="12013"/>
                  </a:lnTo>
                  <a:lnTo>
                    <a:pt x="2871383" y="7323"/>
                  </a:lnTo>
                  <a:lnTo>
                    <a:pt x="2787943" y="6846"/>
                  </a:lnTo>
                  <a:close/>
                </a:path>
                <a:path w="4659630" h="22860">
                  <a:moveTo>
                    <a:pt x="3822532" y="11863"/>
                  </a:moveTo>
                  <a:lnTo>
                    <a:pt x="3561328" y="12013"/>
                  </a:lnTo>
                  <a:lnTo>
                    <a:pt x="3924962" y="12013"/>
                  </a:lnTo>
                  <a:lnTo>
                    <a:pt x="3822532" y="11863"/>
                  </a:lnTo>
                  <a:close/>
                </a:path>
                <a:path w="4659630" h="22860">
                  <a:moveTo>
                    <a:pt x="2927519" y="7040"/>
                  </a:moveTo>
                  <a:lnTo>
                    <a:pt x="2871383" y="7323"/>
                  </a:lnTo>
                  <a:lnTo>
                    <a:pt x="2973030" y="7323"/>
                  </a:lnTo>
                  <a:lnTo>
                    <a:pt x="2927519" y="704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6" name="object 24"/>
            <p:cNvSpPr/>
            <p:nvPr/>
          </p:nvSpPr>
          <p:spPr>
            <a:xfrm>
              <a:off x="580466" y="4547704"/>
              <a:ext cx="5499100" cy="63500"/>
            </a:xfrm>
            <a:custGeom>
              <a:avLst/>
              <a:gdLst/>
              <a:ahLst/>
              <a:cxnLst/>
              <a:rect l="l" t="t" r="r" b="b"/>
              <a:pathLst>
                <a:path w="5499100" h="63500">
                  <a:moveTo>
                    <a:pt x="2026894" y="812"/>
                  </a:moveTo>
                  <a:lnTo>
                    <a:pt x="1547164" y="736"/>
                  </a:lnTo>
                  <a:lnTo>
                    <a:pt x="1458226" y="812"/>
                  </a:lnTo>
                  <a:lnTo>
                    <a:pt x="617994" y="7073"/>
                  </a:lnTo>
                  <a:lnTo>
                    <a:pt x="12" y="12865"/>
                  </a:lnTo>
                  <a:lnTo>
                    <a:pt x="0" y="13525"/>
                  </a:lnTo>
                  <a:lnTo>
                    <a:pt x="720864" y="7073"/>
                  </a:lnTo>
                  <a:lnTo>
                    <a:pt x="2026894" y="812"/>
                  </a:lnTo>
                  <a:close/>
                </a:path>
                <a:path w="5499100" h="63500">
                  <a:moveTo>
                    <a:pt x="3747376" y="48374"/>
                  </a:moveTo>
                  <a:lnTo>
                    <a:pt x="3702278" y="48082"/>
                  </a:lnTo>
                  <a:lnTo>
                    <a:pt x="3646132" y="48374"/>
                  </a:lnTo>
                  <a:lnTo>
                    <a:pt x="3747376" y="48374"/>
                  </a:lnTo>
                  <a:close/>
                </a:path>
                <a:path w="5499100" h="63500">
                  <a:moveTo>
                    <a:pt x="4049852" y="5384"/>
                  </a:moveTo>
                  <a:lnTo>
                    <a:pt x="3129724" y="812"/>
                  </a:lnTo>
                  <a:lnTo>
                    <a:pt x="3101149" y="723"/>
                  </a:lnTo>
                  <a:lnTo>
                    <a:pt x="2693251" y="0"/>
                  </a:lnTo>
                  <a:lnTo>
                    <a:pt x="2026894" y="812"/>
                  </a:lnTo>
                  <a:lnTo>
                    <a:pt x="2404580" y="812"/>
                  </a:lnTo>
                  <a:lnTo>
                    <a:pt x="2520378" y="800"/>
                  </a:lnTo>
                  <a:lnTo>
                    <a:pt x="2532469" y="812"/>
                  </a:lnTo>
                  <a:lnTo>
                    <a:pt x="4049852" y="5384"/>
                  </a:lnTo>
                  <a:close/>
                </a:path>
                <a:path w="5499100" h="63500">
                  <a:moveTo>
                    <a:pt x="4699724" y="53060"/>
                  </a:moveTo>
                  <a:lnTo>
                    <a:pt x="4597285" y="52908"/>
                  </a:lnTo>
                  <a:lnTo>
                    <a:pt x="4336085" y="53060"/>
                  </a:lnTo>
                  <a:lnTo>
                    <a:pt x="4699724" y="53060"/>
                  </a:lnTo>
                  <a:close/>
                </a:path>
                <a:path w="5499100" h="63500">
                  <a:moveTo>
                    <a:pt x="5434317" y="63309"/>
                  </a:moveTo>
                  <a:lnTo>
                    <a:pt x="4751781" y="53263"/>
                  </a:lnTo>
                  <a:lnTo>
                    <a:pt x="4336085" y="53060"/>
                  </a:lnTo>
                  <a:lnTo>
                    <a:pt x="3646132" y="48374"/>
                  </a:lnTo>
                  <a:lnTo>
                    <a:pt x="2897644" y="43802"/>
                  </a:lnTo>
                  <a:lnTo>
                    <a:pt x="2651518" y="41795"/>
                  </a:lnTo>
                  <a:lnTo>
                    <a:pt x="2517800" y="41046"/>
                  </a:lnTo>
                  <a:lnTo>
                    <a:pt x="1909711" y="43903"/>
                  </a:lnTo>
                  <a:lnTo>
                    <a:pt x="774750" y="63309"/>
                  </a:lnTo>
                  <a:lnTo>
                    <a:pt x="831075" y="63309"/>
                  </a:lnTo>
                  <a:lnTo>
                    <a:pt x="2340686" y="43802"/>
                  </a:lnTo>
                  <a:lnTo>
                    <a:pt x="2483828" y="41821"/>
                  </a:lnTo>
                  <a:lnTo>
                    <a:pt x="2504262" y="41821"/>
                  </a:lnTo>
                  <a:lnTo>
                    <a:pt x="2730474" y="43802"/>
                  </a:lnTo>
                  <a:lnTo>
                    <a:pt x="5246916" y="63309"/>
                  </a:lnTo>
                  <a:lnTo>
                    <a:pt x="5434317" y="63309"/>
                  </a:lnTo>
                  <a:close/>
                </a:path>
                <a:path w="5499100" h="63500">
                  <a:moveTo>
                    <a:pt x="5499036" y="12573"/>
                  </a:moveTo>
                  <a:lnTo>
                    <a:pt x="4896002" y="9588"/>
                  </a:lnTo>
                  <a:lnTo>
                    <a:pt x="5267464" y="12865"/>
                  </a:lnTo>
                  <a:lnTo>
                    <a:pt x="5499036" y="18110"/>
                  </a:lnTo>
                  <a:lnTo>
                    <a:pt x="5499036" y="125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7" name="object 25"/>
            <p:cNvSpPr/>
            <p:nvPr/>
          </p:nvSpPr>
          <p:spPr>
            <a:xfrm>
              <a:off x="580478" y="4528997"/>
              <a:ext cx="5499100" cy="82550"/>
            </a:xfrm>
            <a:custGeom>
              <a:avLst/>
              <a:gdLst/>
              <a:ahLst/>
              <a:cxnLst/>
              <a:rect l="l" t="t" r="r" b="b"/>
              <a:pathLst>
                <a:path w="5499100" h="82550">
                  <a:moveTo>
                    <a:pt x="5499036" y="0"/>
                  </a:moveTo>
                  <a:lnTo>
                    <a:pt x="0" y="0"/>
                  </a:lnTo>
                  <a:lnTo>
                    <a:pt x="0" y="82016"/>
                  </a:lnTo>
                  <a:lnTo>
                    <a:pt x="5499036" y="82016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8" name="object 26"/>
            <p:cNvSpPr/>
            <p:nvPr/>
          </p:nvSpPr>
          <p:spPr>
            <a:xfrm>
              <a:off x="848131" y="4456976"/>
              <a:ext cx="1575435" cy="15875"/>
            </a:xfrm>
            <a:custGeom>
              <a:avLst/>
              <a:gdLst/>
              <a:ahLst/>
              <a:cxnLst/>
              <a:rect l="l" t="t" r="r" b="b"/>
              <a:pathLst>
                <a:path w="1575435" h="15875">
                  <a:moveTo>
                    <a:pt x="1575129" y="0"/>
                  </a:moveTo>
                  <a:lnTo>
                    <a:pt x="73901" y="0"/>
                  </a:lnTo>
                  <a:lnTo>
                    <a:pt x="0" y="15582"/>
                  </a:lnTo>
                  <a:lnTo>
                    <a:pt x="1547304" y="15582"/>
                  </a:lnTo>
                  <a:lnTo>
                    <a:pt x="1575129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9" name="object 27"/>
            <p:cNvSpPr/>
            <p:nvPr/>
          </p:nvSpPr>
          <p:spPr>
            <a:xfrm>
              <a:off x="1037894" y="4465853"/>
              <a:ext cx="1369695" cy="1905"/>
            </a:xfrm>
            <a:custGeom>
              <a:avLst/>
              <a:gdLst/>
              <a:ahLst/>
              <a:cxnLst/>
              <a:rect l="l" t="t" r="r" b="b"/>
              <a:pathLst>
                <a:path w="1369695" h="1904">
                  <a:moveTo>
                    <a:pt x="211239" y="12"/>
                  </a:moveTo>
                  <a:lnTo>
                    <a:pt x="0" y="12"/>
                  </a:lnTo>
                  <a:lnTo>
                    <a:pt x="0" y="1282"/>
                  </a:lnTo>
                  <a:lnTo>
                    <a:pt x="211239" y="1282"/>
                  </a:lnTo>
                  <a:lnTo>
                    <a:pt x="211239" y="647"/>
                  </a:lnTo>
                  <a:lnTo>
                    <a:pt x="211239" y="12"/>
                  </a:lnTo>
                  <a:close/>
                </a:path>
                <a:path w="1369695" h="1904">
                  <a:moveTo>
                    <a:pt x="1369491" y="25"/>
                  </a:moveTo>
                  <a:lnTo>
                    <a:pt x="1225994" y="266"/>
                  </a:lnTo>
                  <a:lnTo>
                    <a:pt x="924382" y="12"/>
                  </a:lnTo>
                  <a:lnTo>
                    <a:pt x="868768" y="0"/>
                  </a:lnTo>
                  <a:lnTo>
                    <a:pt x="818235" y="25"/>
                  </a:lnTo>
                  <a:lnTo>
                    <a:pt x="211239" y="647"/>
                  </a:lnTo>
                  <a:lnTo>
                    <a:pt x="732510" y="647"/>
                  </a:lnTo>
                  <a:lnTo>
                    <a:pt x="1087818" y="508"/>
                  </a:lnTo>
                  <a:lnTo>
                    <a:pt x="1146606" y="533"/>
                  </a:lnTo>
                  <a:lnTo>
                    <a:pt x="1315059" y="406"/>
                  </a:lnTo>
                  <a:lnTo>
                    <a:pt x="1369034" y="266"/>
                  </a:lnTo>
                  <a:lnTo>
                    <a:pt x="1369491" y="2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0" name="object 28"/>
            <p:cNvSpPr/>
            <p:nvPr/>
          </p:nvSpPr>
          <p:spPr>
            <a:xfrm>
              <a:off x="874750" y="4465726"/>
              <a:ext cx="1533525" cy="1905"/>
            </a:xfrm>
            <a:custGeom>
              <a:avLst/>
              <a:gdLst/>
              <a:ahLst/>
              <a:cxnLst/>
              <a:rect l="l" t="t" r="r" b="b"/>
              <a:pathLst>
                <a:path w="1533525" h="1904">
                  <a:moveTo>
                    <a:pt x="399605" y="584"/>
                  </a:moveTo>
                  <a:lnTo>
                    <a:pt x="0" y="584"/>
                  </a:lnTo>
                  <a:lnTo>
                    <a:pt x="0" y="1854"/>
                  </a:lnTo>
                  <a:lnTo>
                    <a:pt x="399605" y="1854"/>
                  </a:lnTo>
                  <a:lnTo>
                    <a:pt x="399605" y="1219"/>
                  </a:lnTo>
                  <a:lnTo>
                    <a:pt x="399605" y="584"/>
                  </a:lnTo>
                  <a:close/>
                </a:path>
                <a:path w="1533525" h="1904">
                  <a:moveTo>
                    <a:pt x="885558" y="596"/>
                  </a:moveTo>
                  <a:lnTo>
                    <a:pt x="399605" y="1219"/>
                  </a:lnTo>
                  <a:lnTo>
                    <a:pt x="631939" y="1219"/>
                  </a:lnTo>
                  <a:lnTo>
                    <a:pt x="885558" y="596"/>
                  </a:lnTo>
                  <a:close/>
                </a:path>
                <a:path w="1533525" h="1904">
                  <a:moveTo>
                    <a:pt x="1406525" y="520"/>
                  </a:moveTo>
                  <a:lnTo>
                    <a:pt x="1275511" y="495"/>
                  </a:lnTo>
                  <a:lnTo>
                    <a:pt x="978903" y="368"/>
                  </a:lnTo>
                  <a:lnTo>
                    <a:pt x="890651" y="558"/>
                  </a:lnTo>
                  <a:lnTo>
                    <a:pt x="1064983" y="546"/>
                  </a:lnTo>
                  <a:lnTo>
                    <a:pt x="1250010" y="660"/>
                  </a:lnTo>
                  <a:lnTo>
                    <a:pt x="1406525" y="520"/>
                  </a:lnTo>
                  <a:close/>
                </a:path>
                <a:path w="1533525" h="1904">
                  <a:moveTo>
                    <a:pt x="1532902" y="0"/>
                  </a:moveTo>
                  <a:lnTo>
                    <a:pt x="1275511" y="495"/>
                  </a:lnTo>
                  <a:lnTo>
                    <a:pt x="1416177" y="495"/>
                  </a:lnTo>
                  <a:lnTo>
                    <a:pt x="1532813" y="3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1" name="object 29"/>
            <p:cNvSpPr/>
            <p:nvPr/>
          </p:nvSpPr>
          <p:spPr>
            <a:xfrm>
              <a:off x="882091" y="4464913"/>
              <a:ext cx="594995" cy="1270"/>
            </a:xfrm>
            <a:custGeom>
              <a:avLst/>
              <a:gdLst/>
              <a:ahLst/>
              <a:cxnLst/>
              <a:rect l="l" t="t" r="r" b="b"/>
              <a:pathLst>
                <a:path w="594994" h="1270">
                  <a:moveTo>
                    <a:pt x="307606" y="990"/>
                  </a:moveTo>
                  <a:lnTo>
                    <a:pt x="2349" y="0"/>
                  </a:lnTo>
                  <a:lnTo>
                    <a:pt x="0" y="495"/>
                  </a:lnTo>
                  <a:lnTo>
                    <a:pt x="206870" y="1231"/>
                  </a:lnTo>
                  <a:lnTo>
                    <a:pt x="307606" y="990"/>
                  </a:lnTo>
                  <a:close/>
                </a:path>
                <a:path w="594994" h="1270">
                  <a:moveTo>
                    <a:pt x="594372" y="444"/>
                  </a:moveTo>
                  <a:lnTo>
                    <a:pt x="593839" y="355"/>
                  </a:lnTo>
                  <a:lnTo>
                    <a:pt x="583450" y="355"/>
                  </a:lnTo>
                  <a:lnTo>
                    <a:pt x="575500" y="317"/>
                  </a:lnTo>
                  <a:lnTo>
                    <a:pt x="307606" y="990"/>
                  </a:lnTo>
                  <a:lnTo>
                    <a:pt x="425386" y="990"/>
                  </a:lnTo>
                  <a:lnTo>
                    <a:pt x="594372" y="4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2" name="object 30"/>
            <p:cNvSpPr/>
            <p:nvPr/>
          </p:nvSpPr>
          <p:spPr>
            <a:xfrm>
              <a:off x="857045" y="4468393"/>
              <a:ext cx="1546225" cy="2540"/>
            </a:xfrm>
            <a:custGeom>
              <a:avLst/>
              <a:gdLst/>
              <a:ahLst/>
              <a:cxnLst/>
              <a:rect l="l" t="t" r="r" b="b"/>
              <a:pathLst>
                <a:path w="1546225" h="2539">
                  <a:moveTo>
                    <a:pt x="1545828" y="0"/>
                  </a:moveTo>
                  <a:lnTo>
                    <a:pt x="2167" y="1828"/>
                  </a:lnTo>
                  <a:lnTo>
                    <a:pt x="0" y="2285"/>
                  </a:lnTo>
                  <a:lnTo>
                    <a:pt x="1545193" y="355"/>
                  </a:lnTo>
                  <a:lnTo>
                    <a:pt x="1545828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3" name="object 31"/>
            <p:cNvSpPr/>
            <p:nvPr/>
          </p:nvSpPr>
          <p:spPr>
            <a:xfrm>
              <a:off x="861201" y="4466450"/>
              <a:ext cx="1545590" cy="3810"/>
            </a:xfrm>
            <a:custGeom>
              <a:avLst/>
              <a:gdLst/>
              <a:ahLst/>
              <a:cxnLst/>
              <a:rect l="l" t="t" r="r" b="b"/>
              <a:pathLst>
                <a:path w="1545589" h="3810">
                  <a:moveTo>
                    <a:pt x="1545131" y="0"/>
                  </a:moveTo>
                  <a:lnTo>
                    <a:pt x="2891" y="2743"/>
                  </a:lnTo>
                  <a:lnTo>
                    <a:pt x="0" y="3352"/>
                  </a:lnTo>
                  <a:lnTo>
                    <a:pt x="1543289" y="1028"/>
                  </a:lnTo>
                  <a:lnTo>
                    <a:pt x="1545131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4" name="object 32"/>
            <p:cNvSpPr/>
            <p:nvPr/>
          </p:nvSpPr>
          <p:spPr>
            <a:xfrm>
              <a:off x="861232" y="4467098"/>
              <a:ext cx="1544320" cy="3175"/>
            </a:xfrm>
            <a:custGeom>
              <a:avLst/>
              <a:gdLst/>
              <a:ahLst/>
              <a:cxnLst/>
              <a:rect l="l" t="t" r="r" b="b"/>
              <a:pathLst>
                <a:path w="1544320" h="3175">
                  <a:moveTo>
                    <a:pt x="1543955" y="0"/>
                  </a:moveTo>
                  <a:lnTo>
                    <a:pt x="755" y="2539"/>
                  </a:lnTo>
                  <a:lnTo>
                    <a:pt x="0" y="2705"/>
                  </a:lnTo>
                  <a:lnTo>
                    <a:pt x="1543252" y="393"/>
                  </a:lnTo>
                  <a:lnTo>
                    <a:pt x="154395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5" name="object 33"/>
            <p:cNvSpPr/>
            <p:nvPr/>
          </p:nvSpPr>
          <p:spPr>
            <a:xfrm>
              <a:off x="913015" y="4456975"/>
              <a:ext cx="1509395" cy="2540"/>
            </a:xfrm>
            <a:custGeom>
              <a:avLst/>
              <a:gdLst/>
              <a:ahLst/>
              <a:cxnLst/>
              <a:rect l="l" t="t" r="r" b="b"/>
              <a:pathLst>
                <a:path w="1509395" h="2539">
                  <a:moveTo>
                    <a:pt x="888149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888149" y="2540"/>
                  </a:lnTo>
                  <a:lnTo>
                    <a:pt x="888149" y="1270"/>
                  </a:lnTo>
                  <a:close/>
                </a:path>
                <a:path w="1509395" h="2539">
                  <a:moveTo>
                    <a:pt x="1509102" y="0"/>
                  </a:moveTo>
                  <a:lnTo>
                    <a:pt x="1349209" y="0"/>
                  </a:lnTo>
                  <a:lnTo>
                    <a:pt x="1349209" y="1270"/>
                  </a:lnTo>
                  <a:lnTo>
                    <a:pt x="1509102" y="1270"/>
                  </a:lnTo>
                  <a:lnTo>
                    <a:pt x="1509102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6" name="object 34"/>
            <p:cNvSpPr/>
            <p:nvPr/>
          </p:nvSpPr>
          <p:spPr>
            <a:xfrm>
              <a:off x="896785" y="4457877"/>
              <a:ext cx="1525270" cy="5080"/>
            </a:xfrm>
            <a:custGeom>
              <a:avLst/>
              <a:gdLst/>
              <a:ahLst/>
              <a:cxnLst/>
              <a:rect l="l" t="t" r="r" b="b"/>
              <a:pathLst>
                <a:path w="1525270" h="5079">
                  <a:moveTo>
                    <a:pt x="399834" y="1714"/>
                  </a:moveTo>
                  <a:lnTo>
                    <a:pt x="228104" y="1460"/>
                  </a:lnTo>
                  <a:lnTo>
                    <a:pt x="14274" y="1422"/>
                  </a:lnTo>
                  <a:lnTo>
                    <a:pt x="13500" y="1587"/>
                  </a:lnTo>
                  <a:lnTo>
                    <a:pt x="399834" y="1714"/>
                  </a:lnTo>
                  <a:close/>
                </a:path>
                <a:path w="1525270" h="5079">
                  <a:moveTo>
                    <a:pt x="538200" y="4597"/>
                  </a:moveTo>
                  <a:lnTo>
                    <a:pt x="3797" y="3632"/>
                  </a:lnTo>
                  <a:lnTo>
                    <a:pt x="0" y="4432"/>
                  </a:lnTo>
                  <a:lnTo>
                    <a:pt x="444373" y="5003"/>
                  </a:lnTo>
                  <a:lnTo>
                    <a:pt x="538200" y="4597"/>
                  </a:lnTo>
                  <a:close/>
                </a:path>
                <a:path w="1525270" h="5079">
                  <a:moveTo>
                    <a:pt x="684466" y="3835"/>
                  </a:moveTo>
                  <a:lnTo>
                    <a:pt x="637260" y="3657"/>
                  </a:lnTo>
                  <a:lnTo>
                    <a:pt x="587070" y="3657"/>
                  </a:lnTo>
                  <a:lnTo>
                    <a:pt x="587070" y="2768"/>
                  </a:lnTo>
                  <a:lnTo>
                    <a:pt x="490499" y="2768"/>
                  </a:lnTo>
                  <a:lnTo>
                    <a:pt x="490499" y="4038"/>
                  </a:lnTo>
                  <a:lnTo>
                    <a:pt x="587070" y="4038"/>
                  </a:lnTo>
                  <a:lnTo>
                    <a:pt x="587070" y="3810"/>
                  </a:lnTo>
                  <a:lnTo>
                    <a:pt x="667905" y="4000"/>
                  </a:lnTo>
                  <a:lnTo>
                    <a:pt x="684466" y="3835"/>
                  </a:lnTo>
                  <a:close/>
                </a:path>
                <a:path w="1525270" h="5079">
                  <a:moveTo>
                    <a:pt x="1519059" y="3251"/>
                  </a:moveTo>
                  <a:lnTo>
                    <a:pt x="1312443" y="3251"/>
                  </a:lnTo>
                  <a:lnTo>
                    <a:pt x="1312443" y="2768"/>
                  </a:lnTo>
                  <a:lnTo>
                    <a:pt x="816178" y="2768"/>
                  </a:lnTo>
                  <a:lnTo>
                    <a:pt x="816178" y="4038"/>
                  </a:lnTo>
                  <a:lnTo>
                    <a:pt x="1312443" y="4038"/>
                  </a:lnTo>
                  <a:lnTo>
                    <a:pt x="1312443" y="3429"/>
                  </a:lnTo>
                  <a:lnTo>
                    <a:pt x="1518539" y="3543"/>
                  </a:lnTo>
                  <a:lnTo>
                    <a:pt x="1519059" y="3251"/>
                  </a:lnTo>
                  <a:close/>
                </a:path>
                <a:path w="1525270" h="5079">
                  <a:moveTo>
                    <a:pt x="1519897" y="2781"/>
                  </a:moveTo>
                  <a:lnTo>
                    <a:pt x="1348206" y="2832"/>
                  </a:lnTo>
                  <a:lnTo>
                    <a:pt x="1519796" y="2832"/>
                  </a:lnTo>
                  <a:close/>
                </a:path>
                <a:path w="1525270" h="5079">
                  <a:moveTo>
                    <a:pt x="1524876" y="0"/>
                  </a:moveTo>
                  <a:lnTo>
                    <a:pt x="228104" y="1460"/>
                  </a:lnTo>
                  <a:lnTo>
                    <a:pt x="607618" y="1460"/>
                  </a:lnTo>
                  <a:lnTo>
                    <a:pt x="1524469" y="228"/>
                  </a:lnTo>
                  <a:lnTo>
                    <a:pt x="1524876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7" name="object 35"/>
            <p:cNvSpPr/>
            <p:nvPr/>
          </p:nvSpPr>
          <p:spPr>
            <a:xfrm>
              <a:off x="891552" y="4460646"/>
              <a:ext cx="1525270" cy="4445"/>
            </a:xfrm>
            <a:custGeom>
              <a:avLst/>
              <a:gdLst/>
              <a:ahLst/>
              <a:cxnLst/>
              <a:rect l="l" t="t" r="r" b="b"/>
              <a:pathLst>
                <a:path w="1525270" h="4445">
                  <a:moveTo>
                    <a:pt x="1525130" y="12"/>
                  </a:moveTo>
                  <a:lnTo>
                    <a:pt x="1524000" y="25"/>
                  </a:lnTo>
                  <a:lnTo>
                    <a:pt x="1163612" y="0"/>
                  </a:lnTo>
                  <a:lnTo>
                    <a:pt x="1163612" y="1397"/>
                  </a:lnTo>
                  <a:lnTo>
                    <a:pt x="864806" y="2146"/>
                  </a:lnTo>
                  <a:lnTo>
                    <a:pt x="841641" y="2095"/>
                  </a:lnTo>
                  <a:lnTo>
                    <a:pt x="809053" y="2095"/>
                  </a:lnTo>
                  <a:lnTo>
                    <a:pt x="809053" y="1651"/>
                  </a:lnTo>
                  <a:lnTo>
                    <a:pt x="1163612" y="1397"/>
                  </a:lnTo>
                  <a:lnTo>
                    <a:pt x="1163612" y="0"/>
                  </a:lnTo>
                  <a:lnTo>
                    <a:pt x="821410" y="0"/>
                  </a:lnTo>
                  <a:lnTo>
                    <a:pt x="821410" y="1066"/>
                  </a:lnTo>
                  <a:lnTo>
                    <a:pt x="689698" y="1066"/>
                  </a:lnTo>
                  <a:lnTo>
                    <a:pt x="671830" y="1003"/>
                  </a:lnTo>
                  <a:lnTo>
                    <a:pt x="593344" y="1003"/>
                  </a:lnTo>
                  <a:lnTo>
                    <a:pt x="593344" y="0"/>
                  </a:lnTo>
                  <a:lnTo>
                    <a:pt x="495731" y="0"/>
                  </a:lnTo>
                  <a:lnTo>
                    <a:pt x="495731" y="1003"/>
                  </a:lnTo>
                  <a:lnTo>
                    <a:pt x="491528" y="1003"/>
                  </a:lnTo>
                  <a:lnTo>
                    <a:pt x="495731" y="1028"/>
                  </a:lnTo>
                  <a:lnTo>
                    <a:pt x="495731" y="1270"/>
                  </a:lnTo>
                  <a:lnTo>
                    <a:pt x="566280" y="1270"/>
                  </a:lnTo>
                  <a:lnTo>
                    <a:pt x="608863" y="1422"/>
                  </a:lnTo>
                  <a:lnTo>
                    <a:pt x="608863" y="2590"/>
                  </a:lnTo>
                  <a:lnTo>
                    <a:pt x="501002" y="2425"/>
                  </a:lnTo>
                  <a:lnTo>
                    <a:pt x="543433" y="1828"/>
                  </a:lnTo>
                  <a:lnTo>
                    <a:pt x="9029" y="863"/>
                  </a:lnTo>
                  <a:lnTo>
                    <a:pt x="5054" y="1714"/>
                  </a:lnTo>
                  <a:lnTo>
                    <a:pt x="1257" y="2501"/>
                  </a:lnTo>
                  <a:lnTo>
                    <a:pt x="0" y="2768"/>
                  </a:lnTo>
                  <a:lnTo>
                    <a:pt x="255651" y="3022"/>
                  </a:lnTo>
                  <a:lnTo>
                    <a:pt x="654583" y="3822"/>
                  </a:lnTo>
                  <a:lnTo>
                    <a:pt x="719264" y="2743"/>
                  </a:lnTo>
                  <a:lnTo>
                    <a:pt x="640689" y="2628"/>
                  </a:lnTo>
                  <a:lnTo>
                    <a:pt x="809053" y="2628"/>
                  </a:lnTo>
                  <a:lnTo>
                    <a:pt x="870254" y="2667"/>
                  </a:lnTo>
                  <a:lnTo>
                    <a:pt x="1520926" y="2374"/>
                  </a:lnTo>
                  <a:lnTo>
                    <a:pt x="1521320" y="2146"/>
                  </a:lnTo>
                  <a:lnTo>
                    <a:pt x="1522717" y="1358"/>
                  </a:lnTo>
                  <a:lnTo>
                    <a:pt x="1406385" y="1270"/>
                  </a:lnTo>
                  <a:lnTo>
                    <a:pt x="1524000" y="1270"/>
                  </a:lnTo>
                  <a:lnTo>
                    <a:pt x="1524000" y="63"/>
                  </a:lnTo>
                  <a:lnTo>
                    <a:pt x="1525028" y="6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8" name="object 36"/>
            <p:cNvSpPr/>
            <p:nvPr/>
          </p:nvSpPr>
          <p:spPr>
            <a:xfrm>
              <a:off x="925690" y="4441571"/>
              <a:ext cx="4808855" cy="15240"/>
            </a:xfrm>
            <a:custGeom>
              <a:avLst/>
              <a:gdLst/>
              <a:ahLst/>
              <a:cxnLst/>
              <a:rect l="l" t="t" r="r" b="b"/>
              <a:pathLst>
                <a:path w="4808855" h="15239">
                  <a:moveTo>
                    <a:pt x="4739132" y="0"/>
                  </a:moveTo>
                  <a:lnTo>
                    <a:pt x="69405" y="0"/>
                  </a:lnTo>
                  <a:lnTo>
                    <a:pt x="0" y="14630"/>
                  </a:lnTo>
                  <a:lnTo>
                    <a:pt x="4808562" y="14630"/>
                  </a:lnTo>
                  <a:lnTo>
                    <a:pt x="473913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9" name="object 37"/>
            <p:cNvSpPr/>
            <p:nvPr/>
          </p:nvSpPr>
          <p:spPr>
            <a:xfrm>
              <a:off x="982076" y="4442044"/>
              <a:ext cx="4691380" cy="3810"/>
            </a:xfrm>
            <a:custGeom>
              <a:avLst/>
              <a:gdLst/>
              <a:ahLst/>
              <a:cxnLst/>
              <a:rect l="l" t="t" r="r" b="b"/>
              <a:pathLst>
                <a:path w="4691380" h="3810">
                  <a:moveTo>
                    <a:pt x="2380743" y="2904"/>
                  </a:moveTo>
                  <a:lnTo>
                    <a:pt x="2128281" y="2904"/>
                  </a:lnTo>
                  <a:lnTo>
                    <a:pt x="2483582" y="3477"/>
                  </a:lnTo>
                  <a:lnTo>
                    <a:pt x="2520972" y="2989"/>
                  </a:lnTo>
                  <a:lnTo>
                    <a:pt x="2380743" y="2904"/>
                  </a:lnTo>
                  <a:close/>
                </a:path>
                <a:path w="4691380" h="3810">
                  <a:moveTo>
                    <a:pt x="853961" y="2217"/>
                  </a:moveTo>
                  <a:lnTo>
                    <a:pt x="429742" y="2217"/>
                  </a:lnTo>
                  <a:lnTo>
                    <a:pt x="1128007" y="3062"/>
                  </a:lnTo>
                  <a:lnTo>
                    <a:pt x="2380743" y="2904"/>
                  </a:lnTo>
                  <a:lnTo>
                    <a:pt x="2063421" y="2701"/>
                  </a:lnTo>
                  <a:lnTo>
                    <a:pt x="1256025" y="2438"/>
                  </a:lnTo>
                  <a:lnTo>
                    <a:pt x="853961" y="2217"/>
                  </a:lnTo>
                  <a:close/>
                </a:path>
                <a:path w="4691380" h="3810">
                  <a:moveTo>
                    <a:pt x="4684992" y="0"/>
                  </a:moveTo>
                  <a:lnTo>
                    <a:pt x="3061695" y="2072"/>
                  </a:lnTo>
                  <a:lnTo>
                    <a:pt x="2520972" y="2989"/>
                  </a:lnTo>
                  <a:lnTo>
                    <a:pt x="2925961" y="2989"/>
                  </a:lnTo>
                  <a:lnTo>
                    <a:pt x="3598895" y="2072"/>
                  </a:lnTo>
                  <a:lnTo>
                    <a:pt x="4569869" y="1590"/>
                  </a:lnTo>
                  <a:lnTo>
                    <a:pt x="4691378" y="1345"/>
                  </a:lnTo>
                  <a:lnTo>
                    <a:pt x="4684992" y="0"/>
                  </a:lnTo>
                  <a:close/>
                </a:path>
                <a:path w="4691380" h="3810">
                  <a:moveTo>
                    <a:pt x="2267827" y="2676"/>
                  </a:moveTo>
                  <a:lnTo>
                    <a:pt x="2063421" y="2701"/>
                  </a:lnTo>
                  <a:lnTo>
                    <a:pt x="2278252" y="2701"/>
                  </a:lnTo>
                  <a:lnTo>
                    <a:pt x="2267827" y="2676"/>
                  </a:lnTo>
                  <a:close/>
                </a:path>
                <a:path w="4691380" h="3810">
                  <a:moveTo>
                    <a:pt x="1404507" y="2384"/>
                  </a:moveTo>
                  <a:lnTo>
                    <a:pt x="1256025" y="2438"/>
                  </a:lnTo>
                  <a:lnTo>
                    <a:pt x="1517579" y="2438"/>
                  </a:lnTo>
                  <a:lnTo>
                    <a:pt x="1404507" y="2384"/>
                  </a:lnTo>
                  <a:close/>
                </a:path>
                <a:path w="4691380" h="3810">
                  <a:moveTo>
                    <a:pt x="1127" y="2032"/>
                  </a:moveTo>
                  <a:lnTo>
                    <a:pt x="0" y="2270"/>
                  </a:lnTo>
                  <a:lnTo>
                    <a:pt x="84299" y="2334"/>
                  </a:lnTo>
                  <a:lnTo>
                    <a:pt x="853961" y="2217"/>
                  </a:lnTo>
                  <a:lnTo>
                    <a:pt x="1127" y="2032"/>
                  </a:lnTo>
                  <a:close/>
                </a:path>
                <a:path w="4691380" h="3810">
                  <a:moveTo>
                    <a:pt x="463677" y="1841"/>
                  </a:moveTo>
                  <a:lnTo>
                    <a:pt x="153978" y="2072"/>
                  </a:lnTo>
                  <a:lnTo>
                    <a:pt x="729236" y="2072"/>
                  </a:lnTo>
                  <a:lnTo>
                    <a:pt x="463677" y="1841"/>
                  </a:lnTo>
                  <a:close/>
                </a:path>
                <a:path w="4691380" h="3810">
                  <a:moveTo>
                    <a:pt x="4569869" y="1590"/>
                  </a:moveTo>
                  <a:lnTo>
                    <a:pt x="4015702" y="1590"/>
                  </a:lnTo>
                  <a:lnTo>
                    <a:pt x="4358535" y="1844"/>
                  </a:lnTo>
                  <a:lnTo>
                    <a:pt x="4569869" y="159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0" name="object 38"/>
            <p:cNvSpPr/>
            <p:nvPr/>
          </p:nvSpPr>
          <p:spPr>
            <a:xfrm>
              <a:off x="982065" y="4442815"/>
              <a:ext cx="4598670" cy="2540"/>
            </a:xfrm>
            <a:custGeom>
              <a:avLst/>
              <a:gdLst/>
              <a:ahLst/>
              <a:cxnLst/>
              <a:rect l="l" t="t" r="r" b="b"/>
              <a:pathLst>
                <a:path w="4598670" h="2539">
                  <a:moveTo>
                    <a:pt x="539051" y="1422"/>
                  </a:moveTo>
                  <a:lnTo>
                    <a:pt x="474484" y="1308"/>
                  </a:lnTo>
                  <a:lnTo>
                    <a:pt x="210235" y="1422"/>
                  </a:lnTo>
                  <a:lnTo>
                    <a:pt x="539051" y="1422"/>
                  </a:lnTo>
                  <a:close/>
                </a:path>
                <a:path w="4598670" h="2539">
                  <a:moveTo>
                    <a:pt x="578916" y="1485"/>
                  </a:moveTo>
                  <a:lnTo>
                    <a:pt x="555713" y="1447"/>
                  </a:lnTo>
                  <a:lnTo>
                    <a:pt x="428345" y="1447"/>
                  </a:lnTo>
                  <a:lnTo>
                    <a:pt x="210235" y="1422"/>
                  </a:lnTo>
                  <a:lnTo>
                    <a:pt x="787" y="1346"/>
                  </a:lnTo>
                  <a:lnTo>
                    <a:pt x="0" y="1511"/>
                  </a:lnTo>
                  <a:lnTo>
                    <a:pt x="84124" y="1574"/>
                  </a:lnTo>
                  <a:lnTo>
                    <a:pt x="494004" y="1473"/>
                  </a:lnTo>
                  <a:lnTo>
                    <a:pt x="578916" y="1485"/>
                  </a:lnTo>
                  <a:close/>
                </a:path>
                <a:path w="4598670" h="2539">
                  <a:moveTo>
                    <a:pt x="1556080" y="1270"/>
                  </a:moveTo>
                  <a:lnTo>
                    <a:pt x="1491132" y="1270"/>
                  </a:lnTo>
                  <a:lnTo>
                    <a:pt x="1491132" y="2540"/>
                  </a:lnTo>
                  <a:lnTo>
                    <a:pt x="1556080" y="2540"/>
                  </a:lnTo>
                  <a:lnTo>
                    <a:pt x="1556080" y="1270"/>
                  </a:lnTo>
                  <a:close/>
                </a:path>
                <a:path w="4598670" h="2539">
                  <a:moveTo>
                    <a:pt x="2758668" y="1270"/>
                  </a:moveTo>
                  <a:lnTo>
                    <a:pt x="2652026" y="1270"/>
                  </a:lnTo>
                  <a:lnTo>
                    <a:pt x="2652026" y="2540"/>
                  </a:lnTo>
                  <a:lnTo>
                    <a:pt x="2758668" y="2540"/>
                  </a:lnTo>
                  <a:lnTo>
                    <a:pt x="2758668" y="1270"/>
                  </a:lnTo>
                  <a:close/>
                </a:path>
                <a:path w="4598670" h="2539">
                  <a:moveTo>
                    <a:pt x="4598492" y="0"/>
                  </a:moveTo>
                  <a:lnTo>
                    <a:pt x="4024236" y="0"/>
                  </a:lnTo>
                  <a:lnTo>
                    <a:pt x="4024236" y="1270"/>
                  </a:lnTo>
                  <a:lnTo>
                    <a:pt x="4598492" y="1270"/>
                  </a:lnTo>
                  <a:lnTo>
                    <a:pt x="4598492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1" name="object 39"/>
            <p:cNvSpPr/>
            <p:nvPr/>
          </p:nvSpPr>
          <p:spPr>
            <a:xfrm>
              <a:off x="991057" y="4441786"/>
              <a:ext cx="2948940" cy="1905"/>
            </a:xfrm>
            <a:custGeom>
              <a:avLst/>
              <a:gdLst/>
              <a:ahLst/>
              <a:cxnLst/>
              <a:rect l="l" t="t" r="r" b="b"/>
              <a:pathLst>
                <a:path w="2948940" h="1904">
                  <a:moveTo>
                    <a:pt x="69344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93445" y="1270"/>
                  </a:lnTo>
                  <a:lnTo>
                    <a:pt x="693445" y="0"/>
                  </a:lnTo>
                  <a:close/>
                </a:path>
                <a:path w="2948940" h="1904">
                  <a:moveTo>
                    <a:pt x="1641259" y="1435"/>
                  </a:moveTo>
                  <a:lnTo>
                    <a:pt x="810120" y="1435"/>
                  </a:lnTo>
                  <a:lnTo>
                    <a:pt x="1227378" y="1778"/>
                  </a:lnTo>
                  <a:lnTo>
                    <a:pt x="1641259" y="1435"/>
                  </a:lnTo>
                  <a:close/>
                </a:path>
                <a:path w="2948940" h="1904">
                  <a:moveTo>
                    <a:pt x="2462746" y="1828"/>
                  </a:moveTo>
                  <a:lnTo>
                    <a:pt x="2459482" y="1676"/>
                  </a:lnTo>
                  <a:lnTo>
                    <a:pt x="2227224" y="1244"/>
                  </a:lnTo>
                  <a:lnTo>
                    <a:pt x="1786813" y="723"/>
                  </a:lnTo>
                  <a:lnTo>
                    <a:pt x="1290002" y="1282"/>
                  </a:lnTo>
                  <a:lnTo>
                    <a:pt x="1780006" y="1282"/>
                  </a:lnTo>
                  <a:lnTo>
                    <a:pt x="1862797" y="1282"/>
                  </a:lnTo>
                  <a:lnTo>
                    <a:pt x="2462746" y="1828"/>
                  </a:lnTo>
                  <a:close/>
                </a:path>
                <a:path w="2948940" h="1904">
                  <a:moveTo>
                    <a:pt x="2948508" y="1320"/>
                  </a:moveTo>
                  <a:lnTo>
                    <a:pt x="2947454" y="1270"/>
                  </a:lnTo>
                  <a:lnTo>
                    <a:pt x="2925749" y="1270"/>
                  </a:lnTo>
                  <a:lnTo>
                    <a:pt x="2459482" y="1676"/>
                  </a:lnTo>
                  <a:lnTo>
                    <a:pt x="2714193" y="1676"/>
                  </a:lnTo>
                  <a:lnTo>
                    <a:pt x="2948508" y="132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2" name="object 40"/>
            <p:cNvSpPr/>
            <p:nvPr/>
          </p:nvSpPr>
          <p:spPr>
            <a:xfrm>
              <a:off x="1801164" y="4442815"/>
              <a:ext cx="3918585" cy="12700"/>
            </a:xfrm>
            <a:custGeom>
              <a:avLst/>
              <a:gdLst/>
              <a:ahLst/>
              <a:cxnLst/>
              <a:rect l="l" t="t" r="r" b="b"/>
              <a:pathLst>
                <a:path w="3918585" h="12700">
                  <a:moveTo>
                    <a:pt x="503834" y="673"/>
                  </a:moveTo>
                  <a:lnTo>
                    <a:pt x="19062" y="393"/>
                  </a:lnTo>
                  <a:lnTo>
                    <a:pt x="0" y="393"/>
                  </a:lnTo>
                  <a:lnTo>
                    <a:pt x="417258" y="736"/>
                  </a:lnTo>
                  <a:lnTo>
                    <a:pt x="503834" y="673"/>
                  </a:lnTo>
                  <a:close/>
                </a:path>
                <a:path w="3918585" h="12700">
                  <a:moveTo>
                    <a:pt x="1688795" y="812"/>
                  </a:moveTo>
                  <a:lnTo>
                    <a:pt x="1660105" y="723"/>
                  </a:lnTo>
                  <a:lnTo>
                    <a:pt x="1619859" y="723"/>
                  </a:lnTo>
                  <a:lnTo>
                    <a:pt x="1421739" y="381"/>
                  </a:lnTo>
                  <a:lnTo>
                    <a:pt x="1313649" y="215"/>
                  </a:lnTo>
                  <a:lnTo>
                    <a:pt x="1010500" y="0"/>
                  </a:lnTo>
                  <a:lnTo>
                    <a:pt x="784339" y="393"/>
                  </a:lnTo>
                  <a:lnTo>
                    <a:pt x="503834" y="673"/>
                  </a:lnTo>
                  <a:lnTo>
                    <a:pt x="646912" y="673"/>
                  </a:lnTo>
                  <a:lnTo>
                    <a:pt x="842073" y="393"/>
                  </a:lnTo>
                  <a:lnTo>
                    <a:pt x="1114818" y="292"/>
                  </a:lnTo>
                  <a:lnTo>
                    <a:pt x="1230020" y="381"/>
                  </a:lnTo>
                  <a:lnTo>
                    <a:pt x="1290764" y="381"/>
                  </a:lnTo>
                  <a:lnTo>
                    <a:pt x="1688795" y="812"/>
                  </a:lnTo>
                  <a:close/>
                </a:path>
                <a:path w="3918585" h="12700">
                  <a:moveTo>
                    <a:pt x="2138184" y="266"/>
                  </a:moveTo>
                  <a:lnTo>
                    <a:pt x="2137727" y="254"/>
                  </a:lnTo>
                  <a:lnTo>
                    <a:pt x="2113826" y="254"/>
                  </a:lnTo>
                  <a:lnTo>
                    <a:pt x="2044623" y="393"/>
                  </a:lnTo>
                  <a:lnTo>
                    <a:pt x="1660105" y="723"/>
                  </a:lnTo>
                  <a:lnTo>
                    <a:pt x="1810689" y="723"/>
                  </a:lnTo>
                  <a:lnTo>
                    <a:pt x="2071306" y="393"/>
                  </a:lnTo>
                  <a:lnTo>
                    <a:pt x="2138184" y="266"/>
                  </a:lnTo>
                  <a:close/>
                </a:path>
                <a:path w="3918585" h="12700">
                  <a:moveTo>
                    <a:pt x="3454971" y="11480"/>
                  </a:moveTo>
                  <a:lnTo>
                    <a:pt x="3306203" y="11480"/>
                  </a:lnTo>
                  <a:lnTo>
                    <a:pt x="3306203" y="10922"/>
                  </a:lnTo>
                  <a:lnTo>
                    <a:pt x="2858173" y="10922"/>
                  </a:lnTo>
                  <a:lnTo>
                    <a:pt x="2858173" y="12192"/>
                  </a:lnTo>
                  <a:lnTo>
                    <a:pt x="3306203" y="12192"/>
                  </a:lnTo>
                  <a:lnTo>
                    <a:pt x="3306203" y="11633"/>
                  </a:lnTo>
                  <a:lnTo>
                    <a:pt x="3374034" y="11658"/>
                  </a:lnTo>
                  <a:lnTo>
                    <a:pt x="3454971" y="11480"/>
                  </a:lnTo>
                  <a:close/>
                </a:path>
                <a:path w="3918585" h="12700">
                  <a:moveTo>
                    <a:pt x="3918356" y="9652"/>
                  </a:moveTo>
                  <a:lnTo>
                    <a:pt x="3772865" y="9652"/>
                  </a:lnTo>
                  <a:lnTo>
                    <a:pt x="3772865" y="10922"/>
                  </a:lnTo>
                  <a:lnTo>
                    <a:pt x="3918356" y="10922"/>
                  </a:lnTo>
                  <a:lnTo>
                    <a:pt x="3918356" y="965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3" name="object 41"/>
            <p:cNvSpPr/>
            <p:nvPr/>
          </p:nvSpPr>
          <p:spPr>
            <a:xfrm>
              <a:off x="971575" y="4446206"/>
              <a:ext cx="4722495" cy="2540"/>
            </a:xfrm>
            <a:custGeom>
              <a:avLst/>
              <a:gdLst/>
              <a:ahLst/>
              <a:cxnLst/>
              <a:rect l="l" t="t" r="r" b="b"/>
              <a:pathLst>
                <a:path w="4722495" h="2539">
                  <a:moveTo>
                    <a:pt x="2535453" y="2032"/>
                  </a:moveTo>
                  <a:lnTo>
                    <a:pt x="1562" y="0"/>
                  </a:lnTo>
                  <a:lnTo>
                    <a:pt x="0" y="330"/>
                  </a:lnTo>
                  <a:lnTo>
                    <a:pt x="2453436" y="2451"/>
                  </a:lnTo>
                  <a:lnTo>
                    <a:pt x="2535453" y="2032"/>
                  </a:lnTo>
                  <a:close/>
                </a:path>
                <a:path w="4722495" h="2539">
                  <a:moveTo>
                    <a:pt x="4722088" y="1447"/>
                  </a:moveTo>
                  <a:lnTo>
                    <a:pt x="4721834" y="1397"/>
                  </a:lnTo>
                  <a:lnTo>
                    <a:pt x="2535453" y="2032"/>
                  </a:lnTo>
                  <a:lnTo>
                    <a:pt x="3473869" y="2032"/>
                  </a:lnTo>
                  <a:lnTo>
                    <a:pt x="4722088" y="1447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4" name="object 42"/>
            <p:cNvSpPr/>
            <p:nvPr/>
          </p:nvSpPr>
          <p:spPr>
            <a:xfrm>
              <a:off x="982980" y="4443488"/>
              <a:ext cx="4700905" cy="3810"/>
            </a:xfrm>
            <a:custGeom>
              <a:avLst/>
              <a:gdLst/>
              <a:ahLst/>
              <a:cxnLst/>
              <a:rect l="l" t="t" r="r" b="b"/>
              <a:pathLst>
                <a:path w="4700905" h="3810">
                  <a:moveTo>
                    <a:pt x="13390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33908" y="1270"/>
                  </a:lnTo>
                  <a:lnTo>
                    <a:pt x="133908" y="0"/>
                  </a:lnTo>
                  <a:close/>
                </a:path>
                <a:path w="4700905" h="3810">
                  <a:moveTo>
                    <a:pt x="1074737" y="1270"/>
                  </a:moveTo>
                  <a:lnTo>
                    <a:pt x="532371" y="1270"/>
                  </a:lnTo>
                  <a:lnTo>
                    <a:pt x="532371" y="2540"/>
                  </a:lnTo>
                  <a:lnTo>
                    <a:pt x="1074737" y="2540"/>
                  </a:lnTo>
                  <a:lnTo>
                    <a:pt x="1074737" y="1270"/>
                  </a:lnTo>
                  <a:close/>
                </a:path>
                <a:path w="4700905" h="3810">
                  <a:moveTo>
                    <a:pt x="2116404" y="2540"/>
                  </a:moveTo>
                  <a:lnTo>
                    <a:pt x="1908568" y="2540"/>
                  </a:lnTo>
                  <a:lnTo>
                    <a:pt x="1908568" y="3810"/>
                  </a:lnTo>
                  <a:lnTo>
                    <a:pt x="2116404" y="3810"/>
                  </a:lnTo>
                  <a:lnTo>
                    <a:pt x="2116404" y="2540"/>
                  </a:lnTo>
                  <a:close/>
                </a:path>
                <a:path w="4700905" h="3810">
                  <a:moveTo>
                    <a:pt x="4700397" y="1993"/>
                  </a:moveTo>
                  <a:lnTo>
                    <a:pt x="4695723" y="1016"/>
                  </a:lnTo>
                  <a:lnTo>
                    <a:pt x="2497442" y="3378"/>
                  </a:lnTo>
                  <a:lnTo>
                    <a:pt x="3751376" y="3378"/>
                  </a:lnTo>
                  <a:lnTo>
                    <a:pt x="4700397" y="199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5" name="object 43"/>
            <p:cNvSpPr/>
            <p:nvPr/>
          </p:nvSpPr>
          <p:spPr>
            <a:xfrm>
              <a:off x="979297" y="4444542"/>
              <a:ext cx="4705985" cy="3175"/>
            </a:xfrm>
            <a:custGeom>
              <a:avLst/>
              <a:gdLst/>
              <a:ahLst/>
              <a:cxnLst/>
              <a:rect l="l" t="t" r="r" b="b"/>
              <a:pathLst>
                <a:path w="4705985" h="3175">
                  <a:moveTo>
                    <a:pt x="2945333" y="3086"/>
                  </a:moveTo>
                  <a:lnTo>
                    <a:pt x="2855696" y="2870"/>
                  </a:lnTo>
                  <a:lnTo>
                    <a:pt x="1714" y="0"/>
                  </a:lnTo>
                  <a:lnTo>
                    <a:pt x="0" y="368"/>
                  </a:lnTo>
                  <a:lnTo>
                    <a:pt x="2945333" y="3086"/>
                  </a:lnTo>
                  <a:close/>
                </a:path>
                <a:path w="4705985" h="3175">
                  <a:moveTo>
                    <a:pt x="4705769" y="1308"/>
                  </a:moveTo>
                  <a:lnTo>
                    <a:pt x="4705578" y="1257"/>
                  </a:lnTo>
                  <a:lnTo>
                    <a:pt x="2855696" y="2870"/>
                  </a:lnTo>
                  <a:lnTo>
                    <a:pt x="3305784" y="2870"/>
                  </a:lnTo>
                  <a:lnTo>
                    <a:pt x="4705769" y="130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6" name="object 44"/>
            <p:cNvSpPr/>
            <p:nvPr/>
          </p:nvSpPr>
          <p:spPr>
            <a:xfrm>
              <a:off x="953300" y="4449990"/>
              <a:ext cx="3730625" cy="3810"/>
            </a:xfrm>
            <a:custGeom>
              <a:avLst/>
              <a:gdLst/>
              <a:ahLst/>
              <a:cxnLst/>
              <a:rect l="l" t="t" r="r" b="b"/>
              <a:pathLst>
                <a:path w="3730625" h="3810">
                  <a:moveTo>
                    <a:pt x="1847634" y="3162"/>
                  </a:moveTo>
                  <a:lnTo>
                    <a:pt x="249986" y="406"/>
                  </a:lnTo>
                  <a:lnTo>
                    <a:pt x="1866" y="0"/>
                  </a:lnTo>
                  <a:lnTo>
                    <a:pt x="0" y="393"/>
                  </a:lnTo>
                  <a:lnTo>
                    <a:pt x="22720" y="419"/>
                  </a:lnTo>
                  <a:lnTo>
                    <a:pt x="61226" y="419"/>
                  </a:lnTo>
                  <a:lnTo>
                    <a:pt x="1748256" y="3594"/>
                  </a:lnTo>
                  <a:lnTo>
                    <a:pt x="1847634" y="3162"/>
                  </a:lnTo>
                  <a:close/>
                </a:path>
                <a:path w="3730625" h="3810">
                  <a:moveTo>
                    <a:pt x="2361133" y="3162"/>
                  </a:moveTo>
                  <a:lnTo>
                    <a:pt x="1958581" y="3060"/>
                  </a:lnTo>
                  <a:lnTo>
                    <a:pt x="1847634" y="3162"/>
                  </a:lnTo>
                  <a:lnTo>
                    <a:pt x="2361133" y="3162"/>
                  </a:lnTo>
                  <a:close/>
                </a:path>
                <a:path w="3730625" h="3810">
                  <a:moveTo>
                    <a:pt x="3730091" y="2641"/>
                  </a:moveTo>
                  <a:lnTo>
                    <a:pt x="2361133" y="3162"/>
                  </a:lnTo>
                  <a:lnTo>
                    <a:pt x="2873857" y="3162"/>
                  </a:lnTo>
                  <a:lnTo>
                    <a:pt x="3730091" y="2641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7" name="object 45"/>
            <p:cNvSpPr/>
            <p:nvPr/>
          </p:nvSpPr>
          <p:spPr>
            <a:xfrm>
              <a:off x="965327" y="4447209"/>
              <a:ext cx="4743450" cy="5080"/>
            </a:xfrm>
            <a:custGeom>
              <a:avLst/>
              <a:gdLst/>
              <a:ahLst/>
              <a:cxnLst/>
              <a:rect l="l" t="t" r="r" b="b"/>
              <a:pathLst>
                <a:path w="4743450" h="5079">
                  <a:moveTo>
                    <a:pt x="4316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3167" y="1270"/>
                  </a:lnTo>
                  <a:lnTo>
                    <a:pt x="43167" y="0"/>
                  </a:lnTo>
                  <a:close/>
                </a:path>
                <a:path w="4743450" h="5079">
                  <a:moveTo>
                    <a:pt x="1429905" y="1270"/>
                  </a:moveTo>
                  <a:lnTo>
                    <a:pt x="974750" y="1270"/>
                  </a:lnTo>
                  <a:lnTo>
                    <a:pt x="974750" y="3810"/>
                  </a:lnTo>
                  <a:lnTo>
                    <a:pt x="1429905" y="3810"/>
                  </a:lnTo>
                  <a:lnTo>
                    <a:pt x="1429905" y="1270"/>
                  </a:lnTo>
                  <a:close/>
                </a:path>
                <a:path w="4743450" h="5079">
                  <a:moveTo>
                    <a:pt x="4257840" y="4381"/>
                  </a:moveTo>
                  <a:lnTo>
                    <a:pt x="4226636" y="4381"/>
                  </a:lnTo>
                  <a:lnTo>
                    <a:pt x="4250194" y="4394"/>
                  </a:lnTo>
                  <a:lnTo>
                    <a:pt x="4257840" y="4381"/>
                  </a:lnTo>
                  <a:close/>
                </a:path>
                <a:path w="4743450" h="5079">
                  <a:moveTo>
                    <a:pt x="4444047" y="4064"/>
                  </a:moveTo>
                  <a:lnTo>
                    <a:pt x="3878707" y="3848"/>
                  </a:lnTo>
                  <a:lnTo>
                    <a:pt x="3786949" y="3810"/>
                  </a:lnTo>
                  <a:lnTo>
                    <a:pt x="3491268" y="3695"/>
                  </a:lnTo>
                  <a:lnTo>
                    <a:pt x="2815780" y="2755"/>
                  </a:lnTo>
                  <a:lnTo>
                    <a:pt x="1715808" y="4064"/>
                  </a:lnTo>
                  <a:lnTo>
                    <a:pt x="3655415" y="4064"/>
                  </a:lnTo>
                  <a:lnTo>
                    <a:pt x="3655415" y="5080"/>
                  </a:lnTo>
                  <a:lnTo>
                    <a:pt x="3878707" y="5080"/>
                  </a:lnTo>
                  <a:lnTo>
                    <a:pt x="3878707" y="4064"/>
                  </a:lnTo>
                  <a:lnTo>
                    <a:pt x="4444047" y="4064"/>
                  </a:lnTo>
                  <a:close/>
                </a:path>
                <a:path w="4743450" h="5079">
                  <a:moveTo>
                    <a:pt x="4743018" y="3543"/>
                  </a:moveTo>
                  <a:lnTo>
                    <a:pt x="4736871" y="2247"/>
                  </a:lnTo>
                  <a:lnTo>
                    <a:pt x="3491268" y="3695"/>
                  </a:lnTo>
                  <a:lnTo>
                    <a:pt x="4650498" y="3695"/>
                  </a:lnTo>
                  <a:lnTo>
                    <a:pt x="4743018" y="354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8" name="object 46"/>
            <p:cNvSpPr/>
            <p:nvPr/>
          </p:nvSpPr>
          <p:spPr>
            <a:xfrm>
              <a:off x="960907" y="4448670"/>
              <a:ext cx="4653915" cy="3175"/>
            </a:xfrm>
            <a:custGeom>
              <a:avLst/>
              <a:gdLst/>
              <a:ahLst/>
              <a:cxnLst/>
              <a:rect l="l" t="t" r="r" b="b"/>
              <a:pathLst>
                <a:path w="4653915" h="3175">
                  <a:moveTo>
                    <a:pt x="3697198" y="3022"/>
                  </a:moveTo>
                  <a:lnTo>
                    <a:pt x="3649040" y="2971"/>
                  </a:lnTo>
                  <a:lnTo>
                    <a:pt x="520" y="0"/>
                  </a:lnTo>
                  <a:lnTo>
                    <a:pt x="0" y="114"/>
                  </a:lnTo>
                  <a:lnTo>
                    <a:pt x="3697198" y="3022"/>
                  </a:lnTo>
                  <a:close/>
                </a:path>
                <a:path w="4653915" h="3175">
                  <a:moveTo>
                    <a:pt x="4262577" y="2921"/>
                  </a:moveTo>
                  <a:lnTo>
                    <a:pt x="4231056" y="2921"/>
                  </a:lnTo>
                  <a:lnTo>
                    <a:pt x="4254614" y="2933"/>
                  </a:lnTo>
                  <a:lnTo>
                    <a:pt x="4262577" y="2921"/>
                  </a:lnTo>
                  <a:close/>
                </a:path>
                <a:path w="4653915" h="3175">
                  <a:moveTo>
                    <a:pt x="4653839" y="1600"/>
                  </a:moveTo>
                  <a:lnTo>
                    <a:pt x="4324032" y="1600"/>
                  </a:lnTo>
                  <a:lnTo>
                    <a:pt x="4324032" y="2870"/>
                  </a:lnTo>
                  <a:lnTo>
                    <a:pt x="4653839" y="2870"/>
                  </a:lnTo>
                  <a:lnTo>
                    <a:pt x="4653839" y="160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9" name="object 47"/>
            <p:cNvSpPr/>
            <p:nvPr/>
          </p:nvSpPr>
          <p:spPr>
            <a:xfrm>
              <a:off x="941158" y="4451159"/>
              <a:ext cx="4038600" cy="3175"/>
            </a:xfrm>
            <a:custGeom>
              <a:avLst/>
              <a:gdLst/>
              <a:ahLst/>
              <a:cxnLst/>
              <a:rect l="l" t="t" r="r" b="b"/>
              <a:pathLst>
                <a:path w="4038600" h="3175">
                  <a:moveTo>
                    <a:pt x="1539316" y="3098"/>
                  </a:moveTo>
                  <a:lnTo>
                    <a:pt x="8470" y="0"/>
                  </a:lnTo>
                  <a:lnTo>
                    <a:pt x="0" y="1790"/>
                  </a:lnTo>
                  <a:lnTo>
                    <a:pt x="1539316" y="3098"/>
                  </a:lnTo>
                  <a:close/>
                </a:path>
                <a:path w="4038600" h="3175">
                  <a:moveTo>
                    <a:pt x="4038282" y="1816"/>
                  </a:moveTo>
                  <a:lnTo>
                    <a:pt x="1616087" y="3162"/>
                  </a:lnTo>
                  <a:lnTo>
                    <a:pt x="1581035" y="3175"/>
                  </a:lnTo>
                  <a:lnTo>
                    <a:pt x="1639036" y="3175"/>
                  </a:lnTo>
                  <a:lnTo>
                    <a:pt x="3091840" y="3175"/>
                  </a:lnTo>
                  <a:lnTo>
                    <a:pt x="4038282" y="1816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0" name="object 48"/>
            <p:cNvSpPr/>
            <p:nvPr/>
          </p:nvSpPr>
          <p:spPr>
            <a:xfrm>
              <a:off x="941137" y="4452769"/>
              <a:ext cx="4038600" cy="2540"/>
            </a:xfrm>
            <a:custGeom>
              <a:avLst/>
              <a:gdLst/>
              <a:ahLst/>
              <a:cxnLst/>
              <a:rect l="l" t="t" r="r" b="b"/>
              <a:pathLst>
                <a:path w="4038600" h="2539">
                  <a:moveTo>
                    <a:pt x="823" y="0"/>
                  </a:moveTo>
                  <a:lnTo>
                    <a:pt x="0" y="173"/>
                  </a:lnTo>
                  <a:lnTo>
                    <a:pt x="2398216" y="2238"/>
                  </a:lnTo>
                  <a:lnTo>
                    <a:pt x="2455709" y="2238"/>
                  </a:lnTo>
                  <a:lnTo>
                    <a:pt x="2354286" y="1957"/>
                  </a:lnTo>
                  <a:lnTo>
                    <a:pt x="1564116" y="1814"/>
                  </a:lnTo>
                  <a:lnTo>
                    <a:pt x="823" y="0"/>
                  </a:lnTo>
                  <a:close/>
                </a:path>
                <a:path w="4038600" h="2539">
                  <a:moveTo>
                    <a:pt x="4038303" y="206"/>
                  </a:moveTo>
                  <a:lnTo>
                    <a:pt x="2354286" y="1957"/>
                  </a:lnTo>
                  <a:lnTo>
                    <a:pt x="2820859" y="1957"/>
                  </a:lnTo>
                  <a:lnTo>
                    <a:pt x="4038303" y="206"/>
                  </a:lnTo>
                  <a:close/>
                </a:path>
                <a:path w="4038600" h="2539">
                  <a:moveTo>
                    <a:pt x="1644417" y="1776"/>
                  </a:moveTo>
                  <a:lnTo>
                    <a:pt x="1564116" y="1814"/>
                  </a:lnTo>
                  <a:lnTo>
                    <a:pt x="1795402" y="1814"/>
                  </a:lnTo>
                  <a:lnTo>
                    <a:pt x="1644417" y="17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1" name="object 49"/>
            <p:cNvSpPr/>
            <p:nvPr/>
          </p:nvSpPr>
          <p:spPr>
            <a:xfrm>
              <a:off x="998538" y="4427067"/>
              <a:ext cx="1069340" cy="13970"/>
            </a:xfrm>
            <a:custGeom>
              <a:avLst/>
              <a:gdLst/>
              <a:ahLst/>
              <a:cxnLst/>
              <a:rect l="l" t="t" r="r" b="b"/>
              <a:pathLst>
                <a:path w="1069339" h="13970">
                  <a:moveTo>
                    <a:pt x="1068856" y="0"/>
                  </a:moveTo>
                  <a:lnTo>
                    <a:pt x="65327" y="0"/>
                  </a:lnTo>
                  <a:lnTo>
                    <a:pt x="0" y="13779"/>
                  </a:lnTo>
                  <a:lnTo>
                    <a:pt x="1032458" y="13779"/>
                  </a:lnTo>
                  <a:lnTo>
                    <a:pt x="106885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2" name="object 50"/>
            <p:cNvSpPr/>
            <p:nvPr/>
          </p:nvSpPr>
          <p:spPr>
            <a:xfrm>
              <a:off x="1090891" y="4429797"/>
              <a:ext cx="969644" cy="2540"/>
            </a:xfrm>
            <a:custGeom>
              <a:avLst/>
              <a:gdLst/>
              <a:ahLst/>
              <a:cxnLst/>
              <a:rect l="l" t="t" r="r" b="b"/>
              <a:pathLst>
                <a:path w="969644" h="2539">
                  <a:moveTo>
                    <a:pt x="240296" y="1193"/>
                  </a:moveTo>
                  <a:lnTo>
                    <a:pt x="0" y="1193"/>
                  </a:lnTo>
                  <a:lnTo>
                    <a:pt x="0" y="2463"/>
                  </a:lnTo>
                  <a:lnTo>
                    <a:pt x="240296" y="2463"/>
                  </a:lnTo>
                  <a:lnTo>
                    <a:pt x="240296" y="1193"/>
                  </a:lnTo>
                  <a:close/>
                </a:path>
                <a:path w="969644" h="2539">
                  <a:moveTo>
                    <a:pt x="557885" y="1282"/>
                  </a:moveTo>
                  <a:lnTo>
                    <a:pt x="553707" y="1143"/>
                  </a:lnTo>
                  <a:lnTo>
                    <a:pt x="548144" y="1130"/>
                  </a:lnTo>
                  <a:lnTo>
                    <a:pt x="461073" y="1130"/>
                  </a:lnTo>
                  <a:lnTo>
                    <a:pt x="557885" y="1282"/>
                  </a:lnTo>
                  <a:close/>
                </a:path>
                <a:path w="969644" h="2539">
                  <a:moveTo>
                    <a:pt x="969314" y="0"/>
                  </a:moveTo>
                  <a:lnTo>
                    <a:pt x="658558" y="1181"/>
                  </a:lnTo>
                  <a:lnTo>
                    <a:pt x="666038" y="1181"/>
                  </a:lnTo>
                  <a:lnTo>
                    <a:pt x="969010" y="114"/>
                  </a:lnTo>
                  <a:lnTo>
                    <a:pt x="969314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3" name="object 51"/>
            <p:cNvSpPr/>
            <p:nvPr/>
          </p:nvSpPr>
          <p:spPr>
            <a:xfrm>
              <a:off x="1016317" y="4435195"/>
              <a:ext cx="824230" cy="2540"/>
            </a:xfrm>
            <a:custGeom>
              <a:avLst/>
              <a:gdLst/>
              <a:ahLst/>
              <a:cxnLst/>
              <a:rect l="l" t="t" r="r" b="b"/>
              <a:pathLst>
                <a:path w="824230" h="2539">
                  <a:moveTo>
                    <a:pt x="115570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15570" y="2540"/>
                  </a:lnTo>
                  <a:lnTo>
                    <a:pt x="115570" y="1270"/>
                  </a:lnTo>
                  <a:close/>
                </a:path>
                <a:path w="824230" h="2539">
                  <a:moveTo>
                    <a:pt x="823607" y="0"/>
                  </a:moveTo>
                  <a:lnTo>
                    <a:pt x="531164" y="0"/>
                  </a:lnTo>
                  <a:lnTo>
                    <a:pt x="531164" y="1270"/>
                  </a:lnTo>
                  <a:lnTo>
                    <a:pt x="823607" y="1270"/>
                  </a:lnTo>
                  <a:lnTo>
                    <a:pt x="82360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4" name="object 52"/>
            <p:cNvSpPr/>
            <p:nvPr/>
          </p:nvSpPr>
          <p:spPr>
            <a:xfrm>
              <a:off x="1024368" y="4432922"/>
              <a:ext cx="1028065" cy="2540"/>
            </a:xfrm>
            <a:custGeom>
              <a:avLst/>
              <a:gdLst/>
              <a:ahLst/>
              <a:cxnLst/>
              <a:rect l="l" t="t" r="r" b="b"/>
              <a:pathLst>
                <a:path w="1028064" h="2539">
                  <a:moveTo>
                    <a:pt x="1027560" y="0"/>
                  </a:moveTo>
                  <a:lnTo>
                    <a:pt x="1753" y="2108"/>
                  </a:lnTo>
                  <a:lnTo>
                    <a:pt x="0" y="2476"/>
                  </a:lnTo>
                  <a:lnTo>
                    <a:pt x="1022858" y="1777"/>
                  </a:lnTo>
                  <a:lnTo>
                    <a:pt x="102756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5" name="object 53"/>
            <p:cNvSpPr/>
            <p:nvPr/>
          </p:nvSpPr>
          <p:spPr>
            <a:xfrm>
              <a:off x="1046596" y="4428642"/>
              <a:ext cx="1016635" cy="2540"/>
            </a:xfrm>
            <a:custGeom>
              <a:avLst/>
              <a:gdLst/>
              <a:ahLst/>
              <a:cxnLst/>
              <a:rect l="l" t="t" r="r" b="b"/>
              <a:pathLst>
                <a:path w="1016635" h="2539">
                  <a:moveTo>
                    <a:pt x="1016637" y="0"/>
                  </a:moveTo>
                  <a:lnTo>
                    <a:pt x="1686" y="1714"/>
                  </a:lnTo>
                  <a:lnTo>
                    <a:pt x="0" y="2069"/>
                  </a:lnTo>
                  <a:lnTo>
                    <a:pt x="1016226" y="152"/>
                  </a:lnTo>
                  <a:lnTo>
                    <a:pt x="101663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6" name="object 54"/>
            <p:cNvSpPr/>
            <p:nvPr/>
          </p:nvSpPr>
          <p:spPr>
            <a:xfrm>
              <a:off x="1024369" y="4434116"/>
              <a:ext cx="1024890" cy="1905"/>
            </a:xfrm>
            <a:custGeom>
              <a:avLst/>
              <a:gdLst/>
              <a:ahLst/>
              <a:cxnLst/>
              <a:rect l="l" t="t" r="r" b="b"/>
              <a:pathLst>
                <a:path w="1024889" h="1904">
                  <a:moveTo>
                    <a:pt x="1024394" y="0"/>
                  </a:moveTo>
                  <a:lnTo>
                    <a:pt x="900" y="1092"/>
                  </a:lnTo>
                  <a:lnTo>
                    <a:pt x="0" y="1282"/>
                  </a:lnTo>
                  <a:lnTo>
                    <a:pt x="1023822" y="215"/>
                  </a:lnTo>
                  <a:lnTo>
                    <a:pt x="102439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7" name="object 55"/>
            <p:cNvSpPr/>
            <p:nvPr/>
          </p:nvSpPr>
          <p:spPr>
            <a:xfrm>
              <a:off x="1003460" y="4437608"/>
              <a:ext cx="1036319" cy="2540"/>
            </a:xfrm>
            <a:custGeom>
              <a:avLst/>
              <a:gdLst/>
              <a:ahLst/>
              <a:cxnLst/>
              <a:rect l="l" t="t" r="r" b="b"/>
              <a:pathLst>
                <a:path w="1036319" h="2539">
                  <a:moveTo>
                    <a:pt x="1036090" y="0"/>
                  </a:moveTo>
                  <a:lnTo>
                    <a:pt x="880" y="2019"/>
                  </a:lnTo>
                  <a:lnTo>
                    <a:pt x="0" y="2209"/>
                  </a:lnTo>
                  <a:lnTo>
                    <a:pt x="18340" y="2209"/>
                  </a:lnTo>
                  <a:lnTo>
                    <a:pt x="1035285" y="304"/>
                  </a:lnTo>
                  <a:lnTo>
                    <a:pt x="103609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8" name="object 56"/>
            <p:cNvSpPr/>
            <p:nvPr/>
          </p:nvSpPr>
          <p:spPr>
            <a:xfrm>
              <a:off x="1056673" y="4427067"/>
              <a:ext cx="371475" cy="1905"/>
            </a:xfrm>
            <a:custGeom>
              <a:avLst/>
              <a:gdLst/>
              <a:ahLst/>
              <a:cxnLst/>
              <a:rect l="l" t="t" r="r" b="b"/>
              <a:pathLst>
                <a:path w="371475" h="1904">
                  <a:moveTo>
                    <a:pt x="371378" y="0"/>
                  </a:moveTo>
                  <a:lnTo>
                    <a:pt x="7192" y="0"/>
                  </a:lnTo>
                  <a:lnTo>
                    <a:pt x="0" y="1524"/>
                  </a:lnTo>
                  <a:lnTo>
                    <a:pt x="3318" y="1524"/>
                  </a:lnTo>
                  <a:lnTo>
                    <a:pt x="371378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9" name="object 57"/>
            <p:cNvSpPr/>
            <p:nvPr/>
          </p:nvSpPr>
          <p:spPr>
            <a:xfrm>
              <a:off x="1015390" y="4427080"/>
              <a:ext cx="1030605" cy="10795"/>
            </a:xfrm>
            <a:custGeom>
              <a:avLst/>
              <a:gdLst/>
              <a:ahLst/>
              <a:cxnLst/>
              <a:rect l="l" t="t" r="r" b="b"/>
              <a:pathLst>
                <a:path w="1030605" h="10795">
                  <a:moveTo>
                    <a:pt x="412661" y="0"/>
                  </a:moveTo>
                  <a:lnTo>
                    <a:pt x="368084" y="0"/>
                  </a:lnTo>
                  <a:lnTo>
                    <a:pt x="42964" y="1155"/>
                  </a:lnTo>
                  <a:lnTo>
                    <a:pt x="41275" y="1524"/>
                  </a:lnTo>
                  <a:lnTo>
                    <a:pt x="44589" y="1524"/>
                  </a:lnTo>
                  <a:lnTo>
                    <a:pt x="412661" y="0"/>
                  </a:lnTo>
                  <a:close/>
                </a:path>
                <a:path w="1030605" h="10795">
                  <a:moveTo>
                    <a:pt x="1030147" y="8267"/>
                  </a:moveTo>
                  <a:lnTo>
                    <a:pt x="965" y="10007"/>
                  </a:lnTo>
                  <a:lnTo>
                    <a:pt x="0" y="10210"/>
                  </a:lnTo>
                  <a:lnTo>
                    <a:pt x="1029855" y="8382"/>
                  </a:lnTo>
                  <a:lnTo>
                    <a:pt x="1030147" y="8267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0" name="object 58"/>
            <p:cNvSpPr/>
            <p:nvPr/>
          </p:nvSpPr>
          <p:spPr>
            <a:xfrm>
              <a:off x="3191017" y="4491177"/>
              <a:ext cx="2794000" cy="17780"/>
            </a:xfrm>
            <a:custGeom>
              <a:avLst/>
              <a:gdLst/>
              <a:ahLst/>
              <a:cxnLst/>
              <a:rect l="l" t="t" r="r" b="b"/>
              <a:pathLst>
                <a:path w="2794000" h="17779">
                  <a:moveTo>
                    <a:pt x="2709173" y="0"/>
                  </a:moveTo>
                  <a:lnTo>
                    <a:pt x="4416" y="0"/>
                  </a:lnTo>
                  <a:lnTo>
                    <a:pt x="0" y="17780"/>
                  </a:lnTo>
                  <a:lnTo>
                    <a:pt x="2793505" y="17780"/>
                  </a:lnTo>
                  <a:lnTo>
                    <a:pt x="270917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1" name="object 59"/>
            <p:cNvSpPr/>
            <p:nvPr/>
          </p:nvSpPr>
          <p:spPr>
            <a:xfrm>
              <a:off x="3191167" y="4505146"/>
              <a:ext cx="2780030" cy="3810"/>
            </a:xfrm>
            <a:custGeom>
              <a:avLst/>
              <a:gdLst/>
              <a:ahLst/>
              <a:cxnLst/>
              <a:rect l="l" t="t" r="r" b="b"/>
              <a:pathLst>
                <a:path w="2780029" h="3810">
                  <a:moveTo>
                    <a:pt x="1163688" y="1155"/>
                  </a:moveTo>
                  <a:lnTo>
                    <a:pt x="565848" y="850"/>
                  </a:lnTo>
                  <a:lnTo>
                    <a:pt x="431" y="1473"/>
                  </a:lnTo>
                  <a:lnTo>
                    <a:pt x="0" y="3200"/>
                  </a:lnTo>
                  <a:lnTo>
                    <a:pt x="1163688" y="1155"/>
                  </a:lnTo>
                  <a:close/>
                </a:path>
                <a:path w="2780029" h="3810">
                  <a:moveTo>
                    <a:pt x="2779661" y="914"/>
                  </a:moveTo>
                  <a:lnTo>
                    <a:pt x="2775293" y="0"/>
                  </a:lnTo>
                  <a:lnTo>
                    <a:pt x="1163688" y="1155"/>
                  </a:lnTo>
                  <a:lnTo>
                    <a:pt x="2376906" y="1155"/>
                  </a:lnTo>
                  <a:lnTo>
                    <a:pt x="2779661" y="91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2" name="object 60"/>
            <p:cNvSpPr/>
            <p:nvPr/>
          </p:nvSpPr>
          <p:spPr>
            <a:xfrm>
              <a:off x="3191561" y="4492637"/>
              <a:ext cx="2776220" cy="15240"/>
            </a:xfrm>
            <a:custGeom>
              <a:avLst/>
              <a:gdLst/>
              <a:ahLst/>
              <a:cxnLst/>
              <a:rect l="l" t="t" r="r" b="b"/>
              <a:pathLst>
                <a:path w="2776220" h="15239">
                  <a:moveTo>
                    <a:pt x="737146" y="1270"/>
                  </a:moveTo>
                  <a:lnTo>
                    <a:pt x="145986" y="1270"/>
                  </a:lnTo>
                  <a:lnTo>
                    <a:pt x="145986" y="2540"/>
                  </a:lnTo>
                  <a:lnTo>
                    <a:pt x="737146" y="2540"/>
                  </a:lnTo>
                  <a:lnTo>
                    <a:pt x="737146" y="1270"/>
                  </a:lnTo>
                  <a:close/>
                </a:path>
                <a:path w="2776220" h="15239">
                  <a:moveTo>
                    <a:pt x="1248575" y="13703"/>
                  </a:moveTo>
                  <a:lnTo>
                    <a:pt x="752094" y="13703"/>
                  </a:lnTo>
                  <a:lnTo>
                    <a:pt x="752094" y="13487"/>
                  </a:lnTo>
                  <a:lnTo>
                    <a:pt x="0" y="13487"/>
                  </a:lnTo>
                  <a:lnTo>
                    <a:pt x="0" y="14757"/>
                  </a:lnTo>
                  <a:lnTo>
                    <a:pt x="752094" y="14757"/>
                  </a:lnTo>
                  <a:lnTo>
                    <a:pt x="752094" y="13716"/>
                  </a:lnTo>
                  <a:lnTo>
                    <a:pt x="1213116" y="13728"/>
                  </a:lnTo>
                  <a:lnTo>
                    <a:pt x="1248575" y="13703"/>
                  </a:lnTo>
                  <a:close/>
                </a:path>
                <a:path w="2776220" h="15239">
                  <a:moveTo>
                    <a:pt x="1765147" y="1016"/>
                  </a:moveTo>
                  <a:lnTo>
                    <a:pt x="1230223" y="1016"/>
                  </a:lnTo>
                  <a:lnTo>
                    <a:pt x="1230223" y="0"/>
                  </a:lnTo>
                  <a:lnTo>
                    <a:pt x="940574" y="0"/>
                  </a:lnTo>
                  <a:lnTo>
                    <a:pt x="940574" y="1270"/>
                  </a:lnTo>
                  <a:lnTo>
                    <a:pt x="1230223" y="1270"/>
                  </a:lnTo>
                  <a:lnTo>
                    <a:pt x="1317828" y="1206"/>
                  </a:lnTo>
                  <a:lnTo>
                    <a:pt x="1765147" y="1016"/>
                  </a:lnTo>
                  <a:close/>
                </a:path>
                <a:path w="2776220" h="15239">
                  <a:moveTo>
                    <a:pt x="2339581" y="266"/>
                  </a:moveTo>
                  <a:lnTo>
                    <a:pt x="1453489" y="736"/>
                  </a:lnTo>
                  <a:lnTo>
                    <a:pt x="2014131" y="736"/>
                  </a:lnTo>
                  <a:lnTo>
                    <a:pt x="2339581" y="266"/>
                  </a:lnTo>
                  <a:close/>
                </a:path>
                <a:path w="2776220" h="15239">
                  <a:moveTo>
                    <a:pt x="2776105" y="12763"/>
                  </a:moveTo>
                  <a:lnTo>
                    <a:pt x="2774873" y="12522"/>
                  </a:lnTo>
                  <a:lnTo>
                    <a:pt x="1163307" y="13665"/>
                  </a:lnTo>
                  <a:lnTo>
                    <a:pt x="1340040" y="13665"/>
                  </a:lnTo>
                  <a:lnTo>
                    <a:pt x="2776105" y="127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3" name="object 61"/>
            <p:cNvSpPr/>
            <p:nvPr/>
          </p:nvSpPr>
          <p:spPr>
            <a:xfrm>
              <a:off x="3192907" y="4500448"/>
              <a:ext cx="2752725" cy="1270"/>
            </a:xfrm>
            <a:custGeom>
              <a:avLst/>
              <a:gdLst/>
              <a:ahLst/>
              <a:cxnLst/>
              <a:rect l="l" t="t" r="r" b="b"/>
              <a:pathLst>
                <a:path w="2752725" h="1270">
                  <a:moveTo>
                    <a:pt x="2751251" y="0"/>
                  </a:moveTo>
                  <a:lnTo>
                    <a:pt x="12" y="863"/>
                  </a:lnTo>
                  <a:lnTo>
                    <a:pt x="2752318" y="228"/>
                  </a:lnTo>
                  <a:lnTo>
                    <a:pt x="275125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4" name="object 62"/>
            <p:cNvSpPr/>
            <p:nvPr/>
          </p:nvSpPr>
          <p:spPr>
            <a:xfrm>
              <a:off x="3191942" y="4501514"/>
              <a:ext cx="2762250" cy="3810"/>
            </a:xfrm>
            <a:custGeom>
              <a:avLst/>
              <a:gdLst/>
              <a:ahLst/>
              <a:cxnLst/>
              <a:rect l="l" t="t" r="r" b="b"/>
              <a:pathLst>
                <a:path w="2762250" h="3810">
                  <a:moveTo>
                    <a:pt x="2757270" y="0"/>
                  </a:moveTo>
                  <a:lnTo>
                    <a:pt x="312" y="2451"/>
                  </a:lnTo>
                  <a:lnTo>
                    <a:pt x="0" y="3708"/>
                  </a:lnTo>
                  <a:lnTo>
                    <a:pt x="2761994" y="990"/>
                  </a:lnTo>
                  <a:lnTo>
                    <a:pt x="275727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5" name="object 63"/>
            <p:cNvSpPr/>
            <p:nvPr/>
          </p:nvSpPr>
          <p:spPr>
            <a:xfrm>
              <a:off x="3192350" y="4501502"/>
              <a:ext cx="2758440" cy="2540"/>
            </a:xfrm>
            <a:custGeom>
              <a:avLst/>
              <a:gdLst/>
              <a:ahLst/>
              <a:cxnLst/>
              <a:rect l="l" t="t" r="r" b="b"/>
              <a:pathLst>
                <a:path w="2758440" h="2539">
                  <a:moveTo>
                    <a:pt x="2756849" y="0"/>
                  </a:moveTo>
                  <a:lnTo>
                    <a:pt x="12" y="2031"/>
                  </a:lnTo>
                  <a:lnTo>
                    <a:pt x="2758171" y="279"/>
                  </a:lnTo>
                  <a:lnTo>
                    <a:pt x="2756849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6" name="object 64"/>
            <p:cNvSpPr/>
            <p:nvPr/>
          </p:nvSpPr>
          <p:spPr>
            <a:xfrm>
              <a:off x="5311437" y="4494961"/>
              <a:ext cx="608330" cy="635"/>
            </a:xfrm>
            <a:custGeom>
              <a:avLst/>
              <a:gdLst/>
              <a:ahLst/>
              <a:cxnLst/>
              <a:rect l="l" t="t" r="r" b="b"/>
              <a:pathLst>
                <a:path w="608329" h="635">
                  <a:moveTo>
                    <a:pt x="606717" y="0"/>
                  </a:moveTo>
                  <a:lnTo>
                    <a:pt x="0" y="380"/>
                  </a:lnTo>
                  <a:lnTo>
                    <a:pt x="608164" y="304"/>
                  </a:lnTo>
                  <a:lnTo>
                    <a:pt x="60671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7" name="object 65"/>
            <p:cNvSpPr/>
            <p:nvPr/>
          </p:nvSpPr>
          <p:spPr>
            <a:xfrm>
              <a:off x="3193453" y="4496460"/>
              <a:ext cx="2738120" cy="3175"/>
            </a:xfrm>
            <a:custGeom>
              <a:avLst/>
              <a:gdLst/>
              <a:ahLst/>
              <a:cxnLst/>
              <a:rect l="l" t="t" r="r" b="b"/>
              <a:pathLst>
                <a:path w="2738120" h="3175">
                  <a:moveTo>
                    <a:pt x="2737701" y="1244"/>
                  </a:moveTo>
                  <a:lnTo>
                    <a:pt x="2736062" y="901"/>
                  </a:lnTo>
                  <a:lnTo>
                    <a:pt x="2731770" y="0"/>
                  </a:lnTo>
                  <a:lnTo>
                    <a:pt x="381" y="1104"/>
                  </a:lnTo>
                  <a:lnTo>
                    <a:pt x="0" y="2654"/>
                  </a:lnTo>
                  <a:lnTo>
                    <a:pt x="2519451" y="1041"/>
                  </a:lnTo>
                  <a:lnTo>
                    <a:pt x="2737701" y="12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8" name="object 66"/>
            <p:cNvSpPr/>
            <p:nvPr/>
          </p:nvSpPr>
          <p:spPr>
            <a:xfrm>
              <a:off x="3447034" y="4496511"/>
              <a:ext cx="2479040" cy="1905"/>
            </a:xfrm>
            <a:custGeom>
              <a:avLst/>
              <a:gdLst/>
              <a:ahLst/>
              <a:cxnLst/>
              <a:rect l="l" t="t" r="r" b="b"/>
              <a:pathLst>
                <a:path w="2479040" h="1904">
                  <a:moveTo>
                    <a:pt x="605447" y="139"/>
                  </a:moveTo>
                  <a:lnTo>
                    <a:pt x="0" y="139"/>
                  </a:lnTo>
                  <a:lnTo>
                    <a:pt x="0" y="1409"/>
                  </a:lnTo>
                  <a:lnTo>
                    <a:pt x="605447" y="1409"/>
                  </a:lnTo>
                  <a:lnTo>
                    <a:pt x="605447" y="139"/>
                  </a:lnTo>
                  <a:close/>
                </a:path>
                <a:path w="2479040" h="1904">
                  <a:moveTo>
                    <a:pt x="2478786" y="76"/>
                  </a:moveTo>
                  <a:lnTo>
                    <a:pt x="2478405" y="0"/>
                  </a:lnTo>
                  <a:lnTo>
                    <a:pt x="1751152" y="0"/>
                  </a:lnTo>
                  <a:lnTo>
                    <a:pt x="2478786" y="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9" name="object 67"/>
            <p:cNvSpPr/>
            <p:nvPr/>
          </p:nvSpPr>
          <p:spPr>
            <a:xfrm>
              <a:off x="4546673" y="4493704"/>
              <a:ext cx="1368425" cy="1270"/>
            </a:xfrm>
            <a:custGeom>
              <a:avLst/>
              <a:gdLst/>
              <a:ahLst/>
              <a:cxnLst/>
              <a:rect l="l" t="t" r="r" b="b"/>
              <a:pathLst>
                <a:path w="1368425" h="1270">
                  <a:moveTo>
                    <a:pt x="1365481" y="0"/>
                  </a:moveTo>
                  <a:lnTo>
                    <a:pt x="0" y="1219"/>
                  </a:lnTo>
                  <a:lnTo>
                    <a:pt x="72430" y="1219"/>
                  </a:lnTo>
                  <a:lnTo>
                    <a:pt x="1368135" y="558"/>
                  </a:lnTo>
                  <a:lnTo>
                    <a:pt x="136548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0" name="object 68"/>
            <p:cNvSpPr/>
            <p:nvPr/>
          </p:nvSpPr>
          <p:spPr>
            <a:xfrm>
              <a:off x="4546673" y="4493704"/>
              <a:ext cx="1366520" cy="1270"/>
            </a:xfrm>
            <a:custGeom>
              <a:avLst/>
              <a:gdLst/>
              <a:ahLst/>
              <a:cxnLst/>
              <a:rect l="l" t="t" r="r" b="b"/>
              <a:pathLst>
                <a:path w="1366520" h="1270">
                  <a:moveTo>
                    <a:pt x="1365481" y="0"/>
                  </a:moveTo>
                  <a:lnTo>
                    <a:pt x="0" y="1219"/>
                  </a:lnTo>
                  <a:lnTo>
                    <a:pt x="39475" y="1219"/>
                  </a:lnTo>
                  <a:lnTo>
                    <a:pt x="1366268" y="165"/>
                  </a:lnTo>
                  <a:lnTo>
                    <a:pt x="1365481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1" name="object 69"/>
            <p:cNvSpPr/>
            <p:nvPr/>
          </p:nvSpPr>
          <p:spPr>
            <a:xfrm>
              <a:off x="580491" y="4509935"/>
              <a:ext cx="5499100" cy="19685"/>
            </a:xfrm>
            <a:custGeom>
              <a:avLst/>
              <a:gdLst/>
              <a:ahLst/>
              <a:cxnLst/>
              <a:rect l="l" t="t" r="r" b="b"/>
              <a:pathLst>
                <a:path w="5499100" h="19685">
                  <a:moveTo>
                    <a:pt x="5408599" y="0"/>
                  </a:moveTo>
                  <a:lnTo>
                    <a:pt x="90398" y="0"/>
                  </a:lnTo>
                  <a:lnTo>
                    <a:pt x="0" y="19062"/>
                  </a:lnTo>
                  <a:lnTo>
                    <a:pt x="5499023" y="19062"/>
                  </a:lnTo>
                  <a:lnTo>
                    <a:pt x="5408599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2" name="object 70"/>
            <p:cNvSpPr/>
            <p:nvPr/>
          </p:nvSpPr>
          <p:spPr>
            <a:xfrm>
              <a:off x="599262" y="4513694"/>
              <a:ext cx="5408930" cy="13970"/>
            </a:xfrm>
            <a:custGeom>
              <a:avLst/>
              <a:gdLst/>
              <a:ahLst/>
              <a:cxnLst/>
              <a:rect l="l" t="t" r="r" b="b"/>
              <a:pathLst>
                <a:path w="5408930" h="13970">
                  <a:moveTo>
                    <a:pt x="1670418" y="12750"/>
                  </a:moveTo>
                  <a:lnTo>
                    <a:pt x="1473695" y="12382"/>
                  </a:lnTo>
                  <a:lnTo>
                    <a:pt x="1157617" y="12750"/>
                  </a:lnTo>
                  <a:lnTo>
                    <a:pt x="1670418" y="12750"/>
                  </a:lnTo>
                  <a:close/>
                </a:path>
                <a:path w="5408930" h="13970">
                  <a:moveTo>
                    <a:pt x="3011538" y="13258"/>
                  </a:moveTo>
                  <a:lnTo>
                    <a:pt x="2666022" y="13157"/>
                  </a:lnTo>
                  <a:lnTo>
                    <a:pt x="2222652" y="13258"/>
                  </a:lnTo>
                  <a:lnTo>
                    <a:pt x="3011538" y="13258"/>
                  </a:lnTo>
                  <a:close/>
                </a:path>
                <a:path w="5408930" h="13970">
                  <a:moveTo>
                    <a:pt x="3329990" y="13411"/>
                  </a:moveTo>
                  <a:lnTo>
                    <a:pt x="3110166" y="13322"/>
                  </a:lnTo>
                  <a:lnTo>
                    <a:pt x="2222652" y="13258"/>
                  </a:lnTo>
                  <a:lnTo>
                    <a:pt x="2163038" y="13208"/>
                  </a:lnTo>
                  <a:lnTo>
                    <a:pt x="1157617" y="12750"/>
                  </a:lnTo>
                  <a:lnTo>
                    <a:pt x="5765" y="10134"/>
                  </a:lnTo>
                  <a:lnTo>
                    <a:pt x="0" y="11353"/>
                  </a:lnTo>
                  <a:lnTo>
                    <a:pt x="944473" y="13220"/>
                  </a:lnTo>
                  <a:lnTo>
                    <a:pt x="988199" y="13271"/>
                  </a:lnTo>
                  <a:lnTo>
                    <a:pt x="1385811" y="13398"/>
                  </a:lnTo>
                  <a:lnTo>
                    <a:pt x="1591233" y="13220"/>
                  </a:lnTo>
                  <a:lnTo>
                    <a:pt x="1674622" y="13220"/>
                  </a:lnTo>
                  <a:lnTo>
                    <a:pt x="1680984" y="13220"/>
                  </a:lnTo>
                  <a:lnTo>
                    <a:pt x="2248535" y="13665"/>
                  </a:lnTo>
                  <a:lnTo>
                    <a:pt x="2889097" y="13525"/>
                  </a:lnTo>
                  <a:lnTo>
                    <a:pt x="3081947" y="13601"/>
                  </a:lnTo>
                  <a:lnTo>
                    <a:pt x="3329990" y="13411"/>
                  </a:lnTo>
                  <a:close/>
                </a:path>
                <a:path w="5408930" h="13970">
                  <a:moveTo>
                    <a:pt x="3411436" y="13220"/>
                  </a:moveTo>
                  <a:lnTo>
                    <a:pt x="3319526" y="12992"/>
                  </a:lnTo>
                  <a:lnTo>
                    <a:pt x="3219132" y="13220"/>
                  </a:lnTo>
                  <a:lnTo>
                    <a:pt x="3110166" y="13322"/>
                  </a:lnTo>
                  <a:lnTo>
                    <a:pt x="3359835" y="13322"/>
                  </a:lnTo>
                  <a:lnTo>
                    <a:pt x="3411436" y="13220"/>
                  </a:lnTo>
                  <a:close/>
                </a:path>
                <a:path w="5408930" h="13970">
                  <a:moveTo>
                    <a:pt x="3861879" y="3746"/>
                  </a:moveTo>
                  <a:lnTo>
                    <a:pt x="3461931" y="3746"/>
                  </a:lnTo>
                  <a:lnTo>
                    <a:pt x="3461931" y="5016"/>
                  </a:lnTo>
                  <a:lnTo>
                    <a:pt x="3861879" y="5016"/>
                  </a:lnTo>
                  <a:lnTo>
                    <a:pt x="3861879" y="3746"/>
                  </a:lnTo>
                  <a:close/>
                </a:path>
                <a:path w="5408930" h="13970">
                  <a:moveTo>
                    <a:pt x="4354842" y="2476"/>
                  </a:moveTo>
                  <a:lnTo>
                    <a:pt x="3946995" y="2476"/>
                  </a:lnTo>
                  <a:lnTo>
                    <a:pt x="3946995" y="3746"/>
                  </a:lnTo>
                  <a:lnTo>
                    <a:pt x="4354842" y="3746"/>
                  </a:lnTo>
                  <a:lnTo>
                    <a:pt x="4354842" y="2476"/>
                  </a:lnTo>
                  <a:close/>
                </a:path>
                <a:path w="5408930" h="13970">
                  <a:moveTo>
                    <a:pt x="4737659" y="1206"/>
                  </a:moveTo>
                  <a:lnTo>
                    <a:pt x="4432058" y="1206"/>
                  </a:lnTo>
                  <a:lnTo>
                    <a:pt x="4432058" y="2476"/>
                  </a:lnTo>
                  <a:lnTo>
                    <a:pt x="4737659" y="2476"/>
                  </a:lnTo>
                  <a:lnTo>
                    <a:pt x="4737659" y="1206"/>
                  </a:lnTo>
                  <a:close/>
                </a:path>
                <a:path w="5408930" h="13970">
                  <a:moveTo>
                    <a:pt x="5408320" y="152"/>
                  </a:moveTo>
                  <a:lnTo>
                    <a:pt x="5407609" y="0"/>
                  </a:lnTo>
                  <a:lnTo>
                    <a:pt x="5047666" y="1638"/>
                  </a:lnTo>
                  <a:lnTo>
                    <a:pt x="5408320" y="15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3" name="object 71"/>
            <p:cNvSpPr/>
            <p:nvPr/>
          </p:nvSpPr>
          <p:spPr>
            <a:xfrm>
              <a:off x="615696" y="4518799"/>
              <a:ext cx="5428615" cy="6350"/>
            </a:xfrm>
            <a:custGeom>
              <a:avLst/>
              <a:gdLst/>
              <a:ahLst/>
              <a:cxnLst/>
              <a:rect l="l" t="t" r="r" b="b"/>
              <a:pathLst>
                <a:path w="5428615" h="6350">
                  <a:moveTo>
                    <a:pt x="3055963" y="5245"/>
                  </a:moveTo>
                  <a:lnTo>
                    <a:pt x="13169" y="0"/>
                  </a:lnTo>
                  <a:lnTo>
                    <a:pt x="0" y="2781"/>
                  </a:lnTo>
                  <a:lnTo>
                    <a:pt x="2675394" y="5727"/>
                  </a:lnTo>
                  <a:lnTo>
                    <a:pt x="3055963" y="5245"/>
                  </a:lnTo>
                  <a:close/>
                </a:path>
                <a:path w="5428615" h="6350">
                  <a:moveTo>
                    <a:pt x="5428259" y="2705"/>
                  </a:moveTo>
                  <a:lnTo>
                    <a:pt x="5426570" y="2349"/>
                  </a:lnTo>
                  <a:lnTo>
                    <a:pt x="3055963" y="5245"/>
                  </a:lnTo>
                  <a:lnTo>
                    <a:pt x="4246257" y="5245"/>
                  </a:lnTo>
                  <a:lnTo>
                    <a:pt x="5428259" y="270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4" name="object 72"/>
            <p:cNvSpPr/>
            <p:nvPr/>
          </p:nvSpPr>
          <p:spPr>
            <a:xfrm>
              <a:off x="639229" y="4514583"/>
              <a:ext cx="5400040" cy="7620"/>
            </a:xfrm>
            <a:custGeom>
              <a:avLst/>
              <a:gdLst/>
              <a:ahLst/>
              <a:cxnLst/>
              <a:rect l="l" t="t" r="r" b="b"/>
              <a:pathLst>
                <a:path w="5400040" h="7620">
                  <a:moveTo>
                    <a:pt x="3913479" y="6985"/>
                  </a:moveTo>
                  <a:lnTo>
                    <a:pt x="2030996" y="5194"/>
                  </a:lnTo>
                  <a:lnTo>
                    <a:pt x="9664" y="0"/>
                  </a:lnTo>
                  <a:lnTo>
                    <a:pt x="0" y="2032"/>
                  </a:lnTo>
                  <a:lnTo>
                    <a:pt x="889571" y="5194"/>
                  </a:lnTo>
                  <a:lnTo>
                    <a:pt x="934135" y="5194"/>
                  </a:lnTo>
                  <a:lnTo>
                    <a:pt x="3575405" y="7239"/>
                  </a:lnTo>
                  <a:lnTo>
                    <a:pt x="3913479" y="6985"/>
                  </a:lnTo>
                  <a:close/>
                </a:path>
                <a:path w="5400040" h="7620">
                  <a:moveTo>
                    <a:pt x="5399837" y="5892"/>
                  </a:moveTo>
                  <a:lnTo>
                    <a:pt x="5388127" y="3429"/>
                  </a:lnTo>
                  <a:lnTo>
                    <a:pt x="3913479" y="6985"/>
                  </a:lnTo>
                  <a:lnTo>
                    <a:pt x="4062946" y="6985"/>
                  </a:lnTo>
                  <a:lnTo>
                    <a:pt x="5399837" y="589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5" name="object 73"/>
            <p:cNvSpPr/>
            <p:nvPr/>
          </p:nvSpPr>
          <p:spPr>
            <a:xfrm>
              <a:off x="650748" y="4512106"/>
              <a:ext cx="5349875" cy="5715"/>
            </a:xfrm>
            <a:custGeom>
              <a:avLst/>
              <a:gdLst/>
              <a:ahLst/>
              <a:cxnLst/>
              <a:rect l="l" t="t" r="r" b="b"/>
              <a:pathLst>
                <a:path w="5349875" h="5714">
                  <a:moveTo>
                    <a:pt x="3001035" y="4445"/>
                  </a:moveTo>
                  <a:lnTo>
                    <a:pt x="1636280" y="3149"/>
                  </a:lnTo>
                  <a:lnTo>
                    <a:pt x="4635" y="1104"/>
                  </a:lnTo>
                  <a:lnTo>
                    <a:pt x="0" y="2082"/>
                  </a:lnTo>
                  <a:lnTo>
                    <a:pt x="683755" y="3251"/>
                  </a:lnTo>
                  <a:lnTo>
                    <a:pt x="869632" y="3238"/>
                  </a:lnTo>
                  <a:lnTo>
                    <a:pt x="2772638" y="5511"/>
                  </a:lnTo>
                  <a:lnTo>
                    <a:pt x="3001035" y="4445"/>
                  </a:lnTo>
                  <a:close/>
                </a:path>
                <a:path w="5349875" h="5714">
                  <a:moveTo>
                    <a:pt x="5349595" y="203"/>
                  </a:moveTo>
                  <a:lnTo>
                    <a:pt x="5348617" y="0"/>
                  </a:lnTo>
                  <a:lnTo>
                    <a:pt x="3001035" y="4445"/>
                  </a:lnTo>
                  <a:lnTo>
                    <a:pt x="3445268" y="4445"/>
                  </a:lnTo>
                  <a:lnTo>
                    <a:pt x="5349595" y="20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6" name="object 74"/>
            <p:cNvSpPr/>
            <p:nvPr/>
          </p:nvSpPr>
          <p:spPr>
            <a:xfrm>
              <a:off x="639241" y="4516094"/>
              <a:ext cx="5397500" cy="6350"/>
            </a:xfrm>
            <a:custGeom>
              <a:avLst/>
              <a:gdLst/>
              <a:ahLst/>
              <a:cxnLst/>
              <a:rect l="l" t="t" r="r" b="b"/>
              <a:pathLst>
                <a:path w="5397500" h="6350">
                  <a:moveTo>
                    <a:pt x="3938320" y="5473"/>
                  </a:moveTo>
                  <a:lnTo>
                    <a:pt x="2451" y="0"/>
                  </a:lnTo>
                  <a:lnTo>
                    <a:pt x="0" y="520"/>
                  </a:lnTo>
                  <a:lnTo>
                    <a:pt x="3575393" y="5727"/>
                  </a:lnTo>
                  <a:lnTo>
                    <a:pt x="3938320" y="5473"/>
                  </a:lnTo>
                  <a:close/>
                </a:path>
                <a:path w="5397500" h="6350">
                  <a:moveTo>
                    <a:pt x="5397424" y="3873"/>
                  </a:moveTo>
                  <a:lnTo>
                    <a:pt x="5395976" y="3568"/>
                  </a:lnTo>
                  <a:lnTo>
                    <a:pt x="3938320" y="5473"/>
                  </a:lnTo>
                  <a:lnTo>
                    <a:pt x="4065333" y="5473"/>
                  </a:lnTo>
                  <a:lnTo>
                    <a:pt x="5397424" y="38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7" name="object 75"/>
            <p:cNvSpPr/>
            <p:nvPr/>
          </p:nvSpPr>
          <p:spPr>
            <a:xfrm>
              <a:off x="4484346" y="4524491"/>
              <a:ext cx="1576070" cy="3810"/>
            </a:xfrm>
            <a:custGeom>
              <a:avLst/>
              <a:gdLst/>
              <a:ahLst/>
              <a:cxnLst/>
              <a:rect l="l" t="t" r="r" b="b"/>
              <a:pathLst>
                <a:path w="1576070" h="3810">
                  <a:moveTo>
                    <a:pt x="1573794" y="0"/>
                  </a:moveTo>
                  <a:lnTo>
                    <a:pt x="0" y="2992"/>
                  </a:lnTo>
                  <a:lnTo>
                    <a:pt x="15389" y="3350"/>
                  </a:lnTo>
                  <a:lnTo>
                    <a:pt x="1575826" y="428"/>
                  </a:lnTo>
                  <a:lnTo>
                    <a:pt x="1573794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8" name="object 76"/>
            <p:cNvSpPr/>
            <p:nvPr/>
          </p:nvSpPr>
          <p:spPr>
            <a:xfrm>
              <a:off x="1272413" y="4509947"/>
              <a:ext cx="3966845" cy="5080"/>
            </a:xfrm>
            <a:custGeom>
              <a:avLst/>
              <a:gdLst/>
              <a:ahLst/>
              <a:cxnLst/>
              <a:rect l="l" t="t" r="r" b="b"/>
              <a:pathLst>
                <a:path w="3966845" h="5079">
                  <a:moveTo>
                    <a:pt x="2283714" y="5029"/>
                  </a:moveTo>
                  <a:lnTo>
                    <a:pt x="2260777" y="3467"/>
                  </a:lnTo>
                  <a:lnTo>
                    <a:pt x="2124633" y="3365"/>
                  </a:lnTo>
                  <a:lnTo>
                    <a:pt x="1570253" y="2311"/>
                  </a:lnTo>
                  <a:lnTo>
                    <a:pt x="952461" y="2311"/>
                  </a:lnTo>
                  <a:lnTo>
                    <a:pt x="952461" y="393"/>
                  </a:lnTo>
                  <a:lnTo>
                    <a:pt x="0" y="393"/>
                  </a:lnTo>
                  <a:lnTo>
                    <a:pt x="0" y="2933"/>
                  </a:lnTo>
                  <a:lnTo>
                    <a:pt x="880770" y="2933"/>
                  </a:lnTo>
                  <a:lnTo>
                    <a:pt x="1130503" y="3429"/>
                  </a:lnTo>
                  <a:lnTo>
                    <a:pt x="1223238" y="3429"/>
                  </a:lnTo>
                  <a:lnTo>
                    <a:pt x="2283714" y="5029"/>
                  </a:lnTo>
                  <a:close/>
                </a:path>
                <a:path w="3966845" h="5079">
                  <a:moveTo>
                    <a:pt x="3966553" y="0"/>
                  </a:moveTo>
                  <a:lnTo>
                    <a:pt x="3375660" y="0"/>
                  </a:lnTo>
                  <a:lnTo>
                    <a:pt x="2260777" y="3467"/>
                  </a:lnTo>
                  <a:lnTo>
                    <a:pt x="3175203" y="3467"/>
                  </a:lnTo>
                  <a:lnTo>
                    <a:pt x="396655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9" name="object 77"/>
            <p:cNvSpPr/>
            <p:nvPr/>
          </p:nvSpPr>
          <p:spPr>
            <a:xfrm>
              <a:off x="615696" y="4509947"/>
              <a:ext cx="5428615" cy="14604"/>
            </a:xfrm>
            <a:custGeom>
              <a:avLst/>
              <a:gdLst/>
              <a:ahLst/>
              <a:cxnLst/>
              <a:rect l="l" t="t" r="r" b="b"/>
              <a:pathLst>
                <a:path w="5428615" h="14604">
                  <a:moveTo>
                    <a:pt x="2956039" y="4864"/>
                  </a:moveTo>
                  <a:lnTo>
                    <a:pt x="2264016" y="3365"/>
                  </a:lnTo>
                  <a:lnTo>
                    <a:pt x="1407210" y="2311"/>
                  </a:lnTo>
                  <a:lnTo>
                    <a:pt x="299415" y="0"/>
                  </a:lnTo>
                  <a:lnTo>
                    <a:pt x="118440" y="0"/>
                  </a:lnTo>
                  <a:lnTo>
                    <a:pt x="869416" y="2336"/>
                  </a:lnTo>
                  <a:lnTo>
                    <a:pt x="1228001" y="2324"/>
                  </a:lnTo>
                  <a:lnTo>
                    <a:pt x="1787207" y="3429"/>
                  </a:lnTo>
                  <a:lnTo>
                    <a:pt x="1876056" y="3429"/>
                  </a:lnTo>
                  <a:lnTo>
                    <a:pt x="2940431" y="5029"/>
                  </a:lnTo>
                  <a:lnTo>
                    <a:pt x="2956039" y="4864"/>
                  </a:lnTo>
                  <a:close/>
                </a:path>
                <a:path w="5428615" h="14604">
                  <a:moveTo>
                    <a:pt x="3021647" y="14414"/>
                  </a:moveTo>
                  <a:lnTo>
                    <a:pt x="6134" y="10337"/>
                  </a:lnTo>
                  <a:lnTo>
                    <a:pt x="0" y="11633"/>
                  </a:lnTo>
                  <a:lnTo>
                    <a:pt x="2675394" y="14579"/>
                  </a:lnTo>
                  <a:lnTo>
                    <a:pt x="3021647" y="14414"/>
                  </a:lnTo>
                  <a:close/>
                </a:path>
                <a:path w="5428615" h="14604">
                  <a:moveTo>
                    <a:pt x="4623282" y="0"/>
                  </a:moveTo>
                  <a:lnTo>
                    <a:pt x="4570222" y="0"/>
                  </a:lnTo>
                  <a:lnTo>
                    <a:pt x="2956039" y="4864"/>
                  </a:lnTo>
                  <a:lnTo>
                    <a:pt x="3096298" y="4864"/>
                  </a:lnTo>
                  <a:lnTo>
                    <a:pt x="4623282" y="0"/>
                  </a:lnTo>
                  <a:close/>
                </a:path>
                <a:path w="5428615" h="14604">
                  <a:moveTo>
                    <a:pt x="5428259" y="11557"/>
                  </a:moveTo>
                  <a:lnTo>
                    <a:pt x="5427535" y="11404"/>
                  </a:lnTo>
                  <a:lnTo>
                    <a:pt x="3021647" y="14414"/>
                  </a:lnTo>
                  <a:lnTo>
                    <a:pt x="3225520" y="14414"/>
                  </a:lnTo>
                  <a:lnTo>
                    <a:pt x="5428259" y="11557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0" name="object 78"/>
            <p:cNvSpPr/>
            <p:nvPr/>
          </p:nvSpPr>
          <p:spPr>
            <a:xfrm>
              <a:off x="765260" y="4473384"/>
              <a:ext cx="3896995" cy="17145"/>
            </a:xfrm>
            <a:custGeom>
              <a:avLst/>
              <a:gdLst/>
              <a:ahLst/>
              <a:cxnLst/>
              <a:rect l="l" t="t" r="r" b="b"/>
              <a:pathLst>
                <a:path w="3896995" h="17145">
                  <a:moveTo>
                    <a:pt x="3855787" y="0"/>
                  </a:moveTo>
                  <a:lnTo>
                    <a:pt x="78781" y="0"/>
                  </a:lnTo>
                  <a:lnTo>
                    <a:pt x="0" y="16611"/>
                  </a:lnTo>
                  <a:lnTo>
                    <a:pt x="3896713" y="16611"/>
                  </a:lnTo>
                  <a:lnTo>
                    <a:pt x="3855787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1" name="object 79"/>
            <p:cNvSpPr/>
            <p:nvPr/>
          </p:nvSpPr>
          <p:spPr>
            <a:xfrm>
              <a:off x="1019657" y="4486757"/>
              <a:ext cx="3634740" cy="3175"/>
            </a:xfrm>
            <a:custGeom>
              <a:avLst/>
              <a:gdLst/>
              <a:ahLst/>
              <a:cxnLst/>
              <a:rect l="l" t="t" r="r" b="b"/>
              <a:pathLst>
                <a:path w="3634740" h="3175">
                  <a:moveTo>
                    <a:pt x="447052" y="12"/>
                  </a:moveTo>
                  <a:lnTo>
                    <a:pt x="0" y="12"/>
                  </a:lnTo>
                  <a:lnTo>
                    <a:pt x="0" y="1282"/>
                  </a:lnTo>
                  <a:lnTo>
                    <a:pt x="447052" y="1282"/>
                  </a:lnTo>
                  <a:lnTo>
                    <a:pt x="447052" y="12"/>
                  </a:lnTo>
                  <a:close/>
                </a:path>
                <a:path w="3634740" h="3175">
                  <a:moveTo>
                    <a:pt x="1020013" y="1282"/>
                  </a:moveTo>
                  <a:lnTo>
                    <a:pt x="788289" y="1282"/>
                  </a:lnTo>
                  <a:lnTo>
                    <a:pt x="788289" y="2552"/>
                  </a:lnTo>
                  <a:lnTo>
                    <a:pt x="1020013" y="2552"/>
                  </a:lnTo>
                  <a:lnTo>
                    <a:pt x="1020013" y="1282"/>
                  </a:lnTo>
                  <a:close/>
                </a:path>
                <a:path w="3634740" h="3175">
                  <a:moveTo>
                    <a:pt x="2533929" y="1549"/>
                  </a:moveTo>
                  <a:lnTo>
                    <a:pt x="1427302" y="1320"/>
                  </a:lnTo>
                  <a:lnTo>
                    <a:pt x="1229639" y="1295"/>
                  </a:lnTo>
                  <a:lnTo>
                    <a:pt x="1072718" y="1638"/>
                  </a:lnTo>
                  <a:lnTo>
                    <a:pt x="1021016" y="1663"/>
                  </a:lnTo>
                  <a:lnTo>
                    <a:pt x="1259738" y="1663"/>
                  </a:lnTo>
                  <a:lnTo>
                    <a:pt x="1267612" y="1638"/>
                  </a:lnTo>
                  <a:lnTo>
                    <a:pt x="1816341" y="1600"/>
                  </a:lnTo>
                  <a:lnTo>
                    <a:pt x="2125535" y="1638"/>
                  </a:lnTo>
                  <a:lnTo>
                    <a:pt x="2280424" y="1752"/>
                  </a:lnTo>
                  <a:lnTo>
                    <a:pt x="2480259" y="1638"/>
                  </a:lnTo>
                  <a:lnTo>
                    <a:pt x="2533929" y="1549"/>
                  </a:lnTo>
                  <a:close/>
                </a:path>
                <a:path w="3634740" h="3175">
                  <a:moveTo>
                    <a:pt x="3634702" y="152"/>
                  </a:moveTo>
                  <a:lnTo>
                    <a:pt x="3634321" y="0"/>
                  </a:lnTo>
                  <a:lnTo>
                    <a:pt x="3372269" y="508"/>
                  </a:lnTo>
                  <a:lnTo>
                    <a:pt x="3372269" y="12"/>
                  </a:lnTo>
                  <a:lnTo>
                    <a:pt x="2574658" y="12"/>
                  </a:lnTo>
                  <a:lnTo>
                    <a:pt x="2574658" y="1270"/>
                  </a:lnTo>
                  <a:lnTo>
                    <a:pt x="2220099" y="1016"/>
                  </a:lnTo>
                  <a:lnTo>
                    <a:pt x="2065566" y="952"/>
                  </a:lnTo>
                  <a:lnTo>
                    <a:pt x="1427302" y="1320"/>
                  </a:lnTo>
                  <a:lnTo>
                    <a:pt x="2652471" y="1320"/>
                  </a:lnTo>
                  <a:lnTo>
                    <a:pt x="2598420" y="1282"/>
                  </a:lnTo>
                  <a:lnTo>
                    <a:pt x="3372269" y="1282"/>
                  </a:lnTo>
                  <a:lnTo>
                    <a:pt x="3372269" y="863"/>
                  </a:lnTo>
                  <a:lnTo>
                    <a:pt x="3457346" y="762"/>
                  </a:lnTo>
                  <a:lnTo>
                    <a:pt x="3372269" y="762"/>
                  </a:lnTo>
                  <a:lnTo>
                    <a:pt x="3372269" y="596"/>
                  </a:lnTo>
                  <a:lnTo>
                    <a:pt x="3519106" y="596"/>
                  </a:lnTo>
                  <a:lnTo>
                    <a:pt x="3634702" y="152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2" name="object 80"/>
            <p:cNvSpPr/>
            <p:nvPr/>
          </p:nvSpPr>
          <p:spPr>
            <a:xfrm>
              <a:off x="779500" y="4486833"/>
              <a:ext cx="3875404" cy="2540"/>
            </a:xfrm>
            <a:custGeom>
              <a:avLst/>
              <a:gdLst/>
              <a:ahLst/>
              <a:cxnLst/>
              <a:rect l="l" t="t" r="r" b="b"/>
              <a:pathLst>
                <a:path w="3875404" h="2539">
                  <a:moveTo>
                    <a:pt x="1258912" y="2171"/>
                  </a:moveTo>
                  <a:lnTo>
                    <a:pt x="1110411" y="1866"/>
                  </a:lnTo>
                  <a:lnTo>
                    <a:pt x="495" y="63"/>
                  </a:lnTo>
                  <a:lnTo>
                    <a:pt x="0" y="165"/>
                  </a:lnTo>
                  <a:lnTo>
                    <a:pt x="1258912" y="2171"/>
                  </a:lnTo>
                  <a:close/>
                </a:path>
                <a:path w="3875404" h="2539">
                  <a:moveTo>
                    <a:pt x="3098685" y="723"/>
                  </a:moveTo>
                  <a:lnTo>
                    <a:pt x="2564434" y="1409"/>
                  </a:lnTo>
                  <a:lnTo>
                    <a:pt x="2252649" y="1308"/>
                  </a:lnTo>
                  <a:lnTo>
                    <a:pt x="1915160" y="1473"/>
                  </a:lnTo>
                  <a:lnTo>
                    <a:pt x="1652155" y="1473"/>
                  </a:lnTo>
                  <a:lnTo>
                    <a:pt x="1830070" y="1524"/>
                  </a:lnTo>
                  <a:lnTo>
                    <a:pt x="1110411" y="1866"/>
                  </a:lnTo>
                  <a:lnTo>
                    <a:pt x="1426464" y="1866"/>
                  </a:lnTo>
                  <a:lnTo>
                    <a:pt x="2275116" y="1625"/>
                  </a:lnTo>
                  <a:lnTo>
                    <a:pt x="2520581" y="1676"/>
                  </a:lnTo>
                  <a:lnTo>
                    <a:pt x="2774073" y="1473"/>
                  </a:lnTo>
                  <a:lnTo>
                    <a:pt x="2613634" y="1422"/>
                  </a:lnTo>
                  <a:lnTo>
                    <a:pt x="2811907" y="1422"/>
                  </a:lnTo>
                  <a:lnTo>
                    <a:pt x="3098685" y="723"/>
                  </a:lnTo>
                  <a:close/>
                </a:path>
                <a:path w="3875404" h="2539">
                  <a:moveTo>
                    <a:pt x="3696106" y="673"/>
                  </a:moveTo>
                  <a:lnTo>
                    <a:pt x="3461283" y="635"/>
                  </a:lnTo>
                  <a:lnTo>
                    <a:pt x="3205886" y="482"/>
                  </a:lnTo>
                  <a:lnTo>
                    <a:pt x="3105429" y="711"/>
                  </a:lnTo>
                  <a:lnTo>
                    <a:pt x="3324453" y="698"/>
                  </a:lnTo>
                  <a:lnTo>
                    <a:pt x="3578364" y="800"/>
                  </a:lnTo>
                  <a:lnTo>
                    <a:pt x="3696106" y="673"/>
                  </a:lnTo>
                  <a:close/>
                </a:path>
                <a:path w="3875404" h="2539">
                  <a:moveTo>
                    <a:pt x="3874859" y="63"/>
                  </a:moveTo>
                  <a:lnTo>
                    <a:pt x="3874706" y="0"/>
                  </a:lnTo>
                  <a:lnTo>
                    <a:pt x="3461283" y="635"/>
                  </a:lnTo>
                  <a:lnTo>
                    <a:pt x="3713975" y="635"/>
                  </a:lnTo>
                  <a:lnTo>
                    <a:pt x="3765753" y="482"/>
                  </a:lnTo>
                  <a:lnTo>
                    <a:pt x="3874859" y="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3" name="object 81"/>
            <p:cNvSpPr/>
            <p:nvPr/>
          </p:nvSpPr>
          <p:spPr>
            <a:xfrm>
              <a:off x="836206" y="4473396"/>
              <a:ext cx="3147060" cy="4445"/>
            </a:xfrm>
            <a:custGeom>
              <a:avLst/>
              <a:gdLst/>
              <a:ahLst/>
              <a:cxnLst/>
              <a:rect l="l" t="t" r="r" b="b"/>
              <a:pathLst>
                <a:path w="3147060" h="4445">
                  <a:moveTo>
                    <a:pt x="906487" y="3784"/>
                  </a:moveTo>
                  <a:lnTo>
                    <a:pt x="568667" y="2794"/>
                  </a:lnTo>
                  <a:lnTo>
                    <a:pt x="3517" y="901"/>
                  </a:lnTo>
                  <a:lnTo>
                    <a:pt x="0" y="1651"/>
                  </a:lnTo>
                  <a:lnTo>
                    <a:pt x="464794" y="2794"/>
                  </a:lnTo>
                  <a:lnTo>
                    <a:pt x="892429" y="4191"/>
                  </a:lnTo>
                  <a:lnTo>
                    <a:pt x="906487" y="3784"/>
                  </a:lnTo>
                  <a:close/>
                </a:path>
                <a:path w="3147060" h="4445">
                  <a:moveTo>
                    <a:pt x="1248829" y="3784"/>
                  </a:moveTo>
                  <a:lnTo>
                    <a:pt x="1175346" y="3644"/>
                  </a:lnTo>
                  <a:lnTo>
                    <a:pt x="1009129" y="3606"/>
                  </a:lnTo>
                  <a:lnTo>
                    <a:pt x="906487" y="3784"/>
                  </a:lnTo>
                  <a:lnTo>
                    <a:pt x="1248829" y="3784"/>
                  </a:lnTo>
                  <a:close/>
                </a:path>
                <a:path w="3147060" h="4445">
                  <a:moveTo>
                    <a:pt x="2617660" y="0"/>
                  </a:moveTo>
                  <a:lnTo>
                    <a:pt x="2416543" y="0"/>
                  </a:lnTo>
                  <a:lnTo>
                    <a:pt x="1416850" y="2794"/>
                  </a:lnTo>
                  <a:lnTo>
                    <a:pt x="1175346" y="3644"/>
                  </a:lnTo>
                  <a:lnTo>
                    <a:pt x="1352270" y="3644"/>
                  </a:lnTo>
                  <a:lnTo>
                    <a:pt x="1925091" y="2755"/>
                  </a:lnTo>
                  <a:lnTo>
                    <a:pt x="2617660" y="0"/>
                  </a:lnTo>
                  <a:close/>
                </a:path>
                <a:path w="3147060" h="4445">
                  <a:moveTo>
                    <a:pt x="3146615" y="0"/>
                  </a:moveTo>
                  <a:lnTo>
                    <a:pt x="2844736" y="0"/>
                  </a:lnTo>
                  <a:lnTo>
                    <a:pt x="3053473" y="63"/>
                  </a:lnTo>
                  <a:lnTo>
                    <a:pt x="314661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4" name="object 82"/>
            <p:cNvSpPr/>
            <p:nvPr/>
          </p:nvSpPr>
          <p:spPr>
            <a:xfrm>
              <a:off x="836193" y="4473396"/>
              <a:ext cx="3147060" cy="4445"/>
            </a:xfrm>
            <a:custGeom>
              <a:avLst/>
              <a:gdLst/>
              <a:ahLst/>
              <a:cxnLst/>
              <a:rect l="l" t="t" r="r" b="b"/>
              <a:pathLst>
                <a:path w="3147060" h="4445">
                  <a:moveTo>
                    <a:pt x="908316" y="3962"/>
                  </a:moveTo>
                  <a:lnTo>
                    <a:pt x="475932" y="2794"/>
                  </a:lnTo>
                  <a:lnTo>
                    <a:pt x="914" y="1460"/>
                  </a:lnTo>
                  <a:lnTo>
                    <a:pt x="0" y="1651"/>
                  </a:lnTo>
                  <a:lnTo>
                    <a:pt x="464908" y="2794"/>
                  </a:lnTo>
                  <a:lnTo>
                    <a:pt x="892441" y="4191"/>
                  </a:lnTo>
                  <a:lnTo>
                    <a:pt x="908316" y="3962"/>
                  </a:lnTo>
                  <a:close/>
                </a:path>
                <a:path w="3147060" h="4445">
                  <a:moveTo>
                    <a:pt x="1920697" y="2755"/>
                  </a:moveTo>
                  <a:lnTo>
                    <a:pt x="1829828" y="2616"/>
                  </a:lnTo>
                  <a:lnTo>
                    <a:pt x="1777365" y="2603"/>
                  </a:lnTo>
                  <a:lnTo>
                    <a:pt x="1476286" y="2794"/>
                  </a:lnTo>
                  <a:lnTo>
                    <a:pt x="908316" y="3962"/>
                  </a:lnTo>
                  <a:lnTo>
                    <a:pt x="1027874" y="3962"/>
                  </a:lnTo>
                  <a:lnTo>
                    <a:pt x="1662709" y="2794"/>
                  </a:lnTo>
                  <a:lnTo>
                    <a:pt x="1853984" y="2768"/>
                  </a:lnTo>
                  <a:lnTo>
                    <a:pt x="1892122" y="2794"/>
                  </a:lnTo>
                  <a:lnTo>
                    <a:pt x="1920697" y="2755"/>
                  </a:lnTo>
                  <a:close/>
                </a:path>
                <a:path w="3147060" h="4445">
                  <a:moveTo>
                    <a:pt x="2403932" y="558"/>
                  </a:moveTo>
                  <a:lnTo>
                    <a:pt x="1829828" y="2616"/>
                  </a:lnTo>
                  <a:lnTo>
                    <a:pt x="1990356" y="2616"/>
                  </a:lnTo>
                  <a:lnTo>
                    <a:pt x="2403932" y="558"/>
                  </a:lnTo>
                  <a:close/>
                </a:path>
                <a:path w="3147060" h="4445">
                  <a:moveTo>
                    <a:pt x="3146615" y="0"/>
                  </a:moveTo>
                  <a:lnTo>
                    <a:pt x="2844736" y="0"/>
                  </a:lnTo>
                  <a:lnTo>
                    <a:pt x="3053473" y="63"/>
                  </a:lnTo>
                  <a:lnTo>
                    <a:pt x="314661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5" name="object 83"/>
            <p:cNvSpPr/>
            <p:nvPr/>
          </p:nvSpPr>
          <p:spPr>
            <a:xfrm>
              <a:off x="1254201" y="4473384"/>
              <a:ext cx="1223645" cy="2540"/>
            </a:xfrm>
            <a:custGeom>
              <a:avLst/>
              <a:gdLst/>
              <a:ahLst/>
              <a:cxnLst/>
              <a:rect l="l" t="t" r="r" b="b"/>
              <a:pathLst>
                <a:path w="1223645" h="2539">
                  <a:moveTo>
                    <a:pt x="10996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09969" y="1270"/>
                  </a:lnTo>
                  <a:lnTo>
                    <a:pt x="109969" y="0"/>
                  </a:lnTo>
                  <a:close/>
                </a:path>
                <a:path w="1223645" h="2539">
                  <a:moveTo>
                    <a:pt x="301167" y="1270"/>
                  </a:moveTo>
                  <a:lnTo>
                    <a:pt x="261708" y="1270"/>
                  </a:lnTo>
                  <a:lnTo>
                    <a:pt x="261708" y="2540"/>
                  </a:lnTo>
                  <a:lnTo>
                    <a:pt x="301167" y="2540"/>
                  </a:lnTo>
                  <a:lnTo>
                    <a:pt x="301167" y="1270"/>
                  </a:lnTo>
                  <a:close/>
                </a:path>
                <a:path w="1223645" h="2539">
                  <a:moveTo>
                    <a:pt x="706285" y="1270"/>
                  </a:moveTo>
                  <a:lnTo>
                    <a:pt x="664565" y="1270"/>
                  </a:lnTo>
                  <a:lnTo>
                    <a:pt x="664565" y="2540"/>
                  </a:lnTo>
                  <a:lnTo>
                    <a:pt x="706285" y="2540"/>
                  </a:lnTo>
                  <a:lnTo>
                    <a:pt x="706285" y="1270"/>
                  </a:lnTo>
                  <a:close/>
                </a:path>
                <a:path w="1223645" h="2539">
                  <a:moveTo>
                    <a:pt x="1223378" y="0"/>
                  </a:moveTo>
                  <a:lnTo>
                    <a:pt x="1044651" y="0"/>
                  </a:lnTo>
                  <a:lnTo>
                    <a:pt x="1044651" y="1270"/>
                  </a:lnTo>
                  <a:lnTo>
                    <a:pt x="1223378" y="1270"/>
                  </a:lnTo>
                  <a:lnTo>
                    <a:pt x="1223378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6" name="object 84"/>
            <p:cNvSpPr/>
            <p:nvPr/>
          </p:nvSpPr>
          <p:spPr>
            <a:xfrm>
              <a:off x="980211" y="4473384"/>
              <a:ext cx="1589405" cy="3175"/>
            </a:xfrm>
            <a:custGeom>
              <a:avLst/>
              <a:gdLst/>
              <a:ahLst/>
              <a:cxnLst/>
              <a:rect l="l" t="t" r="r" b="b"/>
              <a:pathLst>
                <a:path w="1589405" h="3175">
                  <a:moveTo>
                    <a:pt x="1589354" y="0"/>
                  </a:moveTo>
                  <a:lnTo>
                    <a:pt x="1403070" y="888"/>
                  </a:lnTo>
                  <a:lnTo>
                    <a:pt x="1099217" y="1202"/>
                  </a:lnTo>
                  <a:lnTo>
                    <a:pt x="931756" y="2088"/>
                  </a:lnTo>
                  <a:lnTo>
                    <a:pt x="609636" y="2336"/>
                  </a:lnTo>
                  <a:lnTo>
                    <a:pt x="194932" y="76"/>
                  </a:lnTo>
                  <a:lnTo>
                    <a:pt x="0" y="0"/>
                  </a:lnTo>
                  <a:lnTo>
                    <a:pt x="203327" y="292"/>
                  </a:lnTo>
                  <a:lnTo>
                    <a:pt x="694104" y="2673"/>
                  </a:lnTo>
                  <a:lnTo>
                    <a:pt x="1146646" y="1458"/>
                  </a:lnTo>
                  <a:lnTo>
                    <a:pt x="1438223" y="1043"/>
                  </a:lnTo>
                  <a:lnTo>
                    <a:pt x="158935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7" name="object 85"/>
            <p:cNvSpPr/>
            <p:nvPr/>
          </p:nvSpPr>
          <p:spPr>
            <a:xfrm>
              <a:off x="792111" y="4478502"/>
              <a:ext cx="3844925" cy="6350"/>
            </a:xfrm>
            <a:custGeom>
              <a:avLst/>
              <a:gdLst/>
              <a:ahLst/>
              <a:cxnLst/>
              <a:rect l="l" t="t" r="r" b="b"/>
              <a:pathLst>
                <a:path w="3844925" h="6350">
                  <a:moveTo>
                    <a:pt x="538683" y="5562"/>
                  </a:moveTo>
                  <a:lnTo>
                    <a:pt x="4419" y="4902"/>
                  </a:lnTo>
                  <a:lnTo>
                    <a:pt x="0" y="5829"/>
                  </a:lnTo>
                  <a:lnTo>
                    <a:pt x="113271" y="5842"/>
                  </a:lnTo>
                  <a:lnTo>
                    <a:pt x="538683" y="5562"/>
                  </a:lnTo>
                  <a:close/>
                </a:path>
                <a:path w="3844925" h="6350">
                  <a:moveTo>
                    <a:pt x="1971979" y="4991"/>
                  </a:moveTo>
                  <a:lnTo>
                    <a:pt x="1772246" y="4991"/>
                  </a:lnTo>
                  <a:lnTo>
                    <a:pt x="1772246" y="3810"/>
                  </a:lnTo>
                  <a:lnTo>
                    <a:pt x="1488198" y="3810"/>
                  </a:lnTo>
                  <a:lnTo>
                    <a:pt x="1488198" y="5080"/>
                  </a:lnTo>
                  <a:lnTo>
                    <a:pt x="1674736" y="5080"/>
                  </a:lnTo>
                  <a:lnTo>
                    <a:pt x="1729600" y="5130"/>
                  </a:lnTo>
                  <a:lnTo>
                    <a:pt x="1971979" y="4991"/>
                  </a:lnTo>
                  <a:close/>
                </a:path>
                <a:path w="3844925" h="6350">
                  <a:moveTo>
                    <a:pt x="3844302" y="1117"/>
                  </a:moveTo>
                  <a:lnTo>
                    <a:pt x="3841534" y="0"/>
                  </a:lnTo>
                  <a:lnTo>
                    <a:pt x="1844446" y="4508"/>
                  </a:lnTo>
                  <a:lnTo>
                    <a:pt x="2231250" y="4508"/>
                  </a:lnTo>
                  <a:lnTo>
                    <a:pt x="3844302" y="1117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8" name="object 86"/>
            <p:cNvSpPr/>
            <p:nvPr/>
          </p:nvSpPr>
          <p:spPr>
            <a:xfrm>
              <a:off x="810831" y="4477791"/>
              <a:ext cx="3822700" cy="3810"/>
            </a:xfrm>
            <a:custGeom>
              <a:avLst/>
              <a:gdLst/>
              <a:ahLst/>
              <a:cxnLst/>
              <a:rect l="l" t="t" r="r" b="b"/>
              <a:pathLst>
                <a:path w="3822700" h="3810">
                  <a:moveTo>
                    <a:pt x="1562620" y="3619"/>
                  </a:moveTo>
                  <a:lnTo>
                    <a:pt x="1449819" y="2984"/>
                  </a:lnTo>
                  <a:lnTo>
                    <a:pt x="1638" y="2247"/>
                  </a:lnTo>
                  <a:lnTo>
                    <a:pt x="0" y="2603"/>
                  </a:lnTo>
                  <a:lnTo>
                    <a:pt x="1562620" y="3619"/>
                  </a:lnTo>
                  <a:close/>
                </a:path>
                <a:path w="3822700" h="3810">
                  <a:moveTo>
                    <a:pt x="2145804" y="2984"/>
                  </a:moveTo>
                  <a:lnTo>
                    <a:pt x="1862924" y="2755"/>
                  </a:lnTo>
                  <a:lnTo>
                    <a:pt x="1790687" y="2743"/>
                  </a:lnTo>
                  <a:lnTo>
                    <a:pt x="1449819" y="2984"/>
                  </a:lnTo>
                  <a:lnTo>
                    <a:pt x="2145804" y="2984"/>
                  </a:lnTo>
                  <a:close/>
                </a:path>
                <a:path w="3822700" h="3810">
                  <a:moveTo>
                    <a:pt x="3822255" y="482"/>
                  </a:moveTo>
                  <a:lnTo>
                    <a:pt x="3821074" y="0"/>
                  </a:lnTo>
                  <a:lnTo>
                    <a:pt x="1862924" y="2755"/>
                  </a:lnTo>
                  <a:lnTo>
                    <a:pt x="2242616" y="2755"/>
                  </a:lnTo>
                  <a:lnTo>
                    <a:pt x="3822255" y="482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9" name="object 87"/>
            <p:cNvSpPr/>
            <p:nvPr/>
          </p:nvSpPr>
          <p:spPr>
            <a:xfrm>
              <a:off x="792327" y="4479340"/>
              <a:ext cx="3844290" cy="5080"/>
            </a:xfrm>
            <a:custGeom>
              <a:avLst/>
              <a:gdLst/>
              <a:ahLst/>
              <a:cxnLst/>
              <a:rect l="l" t="t" r="r" b="b"/>
              <a:pathLst>
                <a:path w="3844290" h="5079">
                  <a:moveTo>
                    <a:pt x="491985" y="4749"/>
                  </a:moveTo>
                  <a:lnTo>
                    <a:pt x="1689" y="4584"/>
                  </a:lnTo>
                  <a:lnTo>
                    <a:pt x="0" y="4953"/>
                  </a:lnTo>
                  <a:lnTo>
                    <a:pt x="50546" y="4953"/>
                  </a:lnTo>
                  <a:lnTo>
                    <a:pt x="491985" y="4749"/>
                  </a:lnTo>
                  <a:close/>
                </a:path>
                <a:path w="3844290" h="5079">
                  <a:moveTo>
                    <a:pt x="1223010" y="3797"/>
                  </a:moveTo>
                  <a:lnTo>
                    <a:pt x="888758" y="3797"/>
                  </a:lnTo>
                  <a:lnTo>
                    <a:pt x="888758" y="5067"/>
                  </a:lnTo>
                  <a:lnTo>
                    <a:pt x="1223010" y="5067"/>
                  </a:lnTo>
                  <a:lnTo>
                    <a:pt x="1223010" y="3797"/>
                  </a:lnTo>
                  <a:close/>
                </a:path>
                <a:path w="3844290" h="5079">
                  <a:moveTo>
                    <a:pt x="1805990" y="4203"/>
                  </a:moveTo>
                  <a:lnTo>
                    <a:pt x="1702663" y="4152"/>
                  </a:lnTo>
                  <a:lnTo>
                    <a:pt x="1578533" y="4152"/>
                  </a:lnTo>
                  <a:lnTo>
                    <a:pt x="1729384" y="4292"/>
                  </a:lnTo>
                  <a:lnTo>
                    <a:pt x="1805990" y="4203"/>
                  </a:lnTo>
                  <a:close/>
                </a:path>
                <a:path w="3844290" h="5079">
                  <a:moveTo>
                    <a:pt x="3844086" y="292"/>
                  </a:moveTo>
                  <a:lnTo>
                    <a:pt x="3843363" y="0"/>
                  </a:lnTo>
                  <a:lnTo>
                    <a:pt x="1805990" y="4203"/>
                  </a:lnTo>
                  <a:lnTo>
                    <a:pt x="1934806" y="4203"/>
                  </a:lnTo>
                  <a:lnTo>
                    <a:pt x="3844086" y="29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0" name="object 88"/>
            <p:cNvSpPr/>
            <p:nvPr/>
          </p:nvSpPr>
          <p:spPr>
            <a:xfrm>
              <a:off x="1804492" y="4483899"/>
              <a:ext cx="2844165" cy="3175"/>
            </a:xfrm>
            <a:custGeom>
              <a:avLst/>
              <a:gdLst/>
              <a:ahLst/>
              <a:cxnLst/>
              <a:rect l="l" t="t" r="r" b="b"/>
              <a:pathLst>
                <a:path w="2844165" h="3175">
                  <a:moveTo>
                    <a:pt x="1180858" y="2730"/>
                  </a:moveTo>
                  <a:lnTo>
                    <a:pt x="648817" y="2108"/>
                  </a:lnTo>
                  <a:lnTo>
                    <a:pt x="13347" y="2463"/>
                  </a:lnTo>
                  <a:lnTo>
                    <a:pt x="0" y="2616"/>
                  </a:lnTo>
                  <a:lnTo>
                    <a:pt x="1034605" y="3162"/>
                  </a:lnTo>
                  <a:lnTo>
                    <a:pt x="1180858" y="2730"/>
                  </a:lnTo>
                  <a:close/>
                </a:path>
                <a:path w="2844165" h="3175">
                  <a:moveTo>
                    <a:pt x="2844025" y="0"/>
                  </a:moveTo>
                  <a:lnTo>
                    <a:pt x="2842450" y="0"/>
                  </a:lnTo>
                  <a:lnTo>
                    <a:pt x="2061591" y="0"/>
                  </a:lnTo>
                  <a:lnTo>
                    <a:pt x="2061591" y="1270"/>
                  </a:lnTo>
                  <a:lnTo>
                    <a:pt x="1525079" y="1270"/>
                  </a:lnTo>
                  <a:lnTo>
                    <a:pt x="1525079" y="2540"/>
                  </a:lnTo>
                  <a:lnTo>
                    <a:pt x="2170938" y="2540"/>
                  </a:lnTo>
                  <a:lnTo>
                    <a:pt x="2170938" y="1270"/>
                  </a:lnTo>
                  <a:lnTo>
                    <a:pt x="2844025" y="1270"/>
                  </a:lnTo>
                  <a:lnTo>
                    <a:pt x="2844025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1" name="object 89"/>
            <p:cNvSpPr/>
            <p:nvPr/>
          </p:nvSpPr>
          <p:spPr>
            <a:xfrm>
              <a:off x="786409" y="4484750"/>
              <a:ext cx="3863340" cy="2540"/>
            </a:xfrm>
            <a:custGeom>
              <a:avLst/>
              <a:gdLst/>
              <a:ahLst/>
              <a:cxnLst/>
              <a:rect l="l" t="t" r="r" b="b"/>
              <a:pathLst>
                <a:path w="3863340" h="2539">
                  <a:moveTo>
                    <a:pt x="929589" y="1739"/>
                  </a:moveTo>
                  <a:lnTo>
                    <a:pt x="355688" y="596"/>
                  </a:lnTo>
                  <a:lnTo>
                    <a:pt x="126276" y="279"/>
                  </a:lnTo>
                  <a:lnTo>
                    <a:pt x="1663" y="431"/>
                  </a:lnTo>
                  <a:lnTo>
                    <a:pt x="0" y="787"/>
                  </a:lnTo>
                  <a:lnTo>
                    <a:pt x="185674" y="698"/>
                  </a:lnTo>
                  <a:lnTo>
                    <a:pt x="927773" y="1828"/>
                  </a:lnTo>
                  <a:lnTo>
                    <a:pt x="929589" y="1739"/>
                  </a:lnTo>
                  <a:close/>
                </a:path>
                <a:path w="3863340" h="2539">
                  <a:moveTo>
                    <a:pt x="2052701" y="2311"/>
                  </a:moveTo>
                  <a:lnTo>
                    <a:pt x="2031187" y="2235"/>
                  </a:lnTo>
                  <a:lnTo>
                    <a:pt x="1757514" y="1879"/>
                  </a:lnTo>
                  <a:lnTo>
                    <a:pt x="1580883" y="1638"/>
                  </a:lnTo>
                  <a:lnTo>
                    <a:pt x="1061504" y="1892"/>
                  </a:lnTo>
                  <a:lnTo>
                    <a:pt x="1576006" y="1892"/>
                  </a:lnTo>
                  <a:lnTo>
                    <a:pt x="2052701" y="2311"/>
                  </a:lnTo>
                  <a:close/>
                </a:path>
                <a:path w="3863340" h="2539">
                  <a:moveTo>
                    <a:pt x="3019082" y="0"/>
                  </a:moveTo>
                  <a:lnTo>
                    <a:pt x="2793365" y="0"/>
                  </a:lnTo>
                  <a:lnTo>
                    <a:pt x="2793365" y="2540"/>
                  </a:lnTo>
                  <a:lnTo>
                    <a:pt x="3019082" y="2540"/>
                  </a:lnTo>
                  <a:lnTo>
                    <a:pt x="3019082" y="0"/>
                  </a:lnTo>
                  <a:close/>
                </a:path>
                <a:path w="3863340" h="2539">
                  <a:moveTo>
                    <a:pt x="3863276" y="254"/>
                  </a:moveTo>
                  <a:lnTo>
                    <a:pt x="3862654" y="0"/>
                  </a:lnTo>
                  <a:lnTo>
                    <a:pt x="3672243" y="254"/>
                  </a:lnTo>
                  <a:lnTo>
                    <a:pt x="3863276" y="254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2" name="object 90"/>
            <p:cNvSpPr/>
            <p:nvPr/>
          </p:nvSpPr>
          <p:spPr>
            <a:xfrm>
              <a:off x="822375" y="4474464"/>
              <a:ext cx="3804920" cy="5715"/>
            </a:xfrm>
            <a:custGeom>
              <a:avLst/>
              <a:gdLst/>
              <a:ahLst/>
              <a:cxnLst/>
              <a:rect l="l" t="t" r="r" b="b"/>
              <a:pathLst>
                <a:path w="3804920" h="5714">
                  <a:moveTo>
                    <a:pt x="8801" y="1638"/>
                  </a:moveTo>
                  <a:lnTo>
                    <a:pt x="0" y="3492"/>
                  </a:lnTo>
                  <a:lnTo>
                    <a:pt x="994526" y="5384"/>
                  </a:lnTo>
                  <a:lnTo>
                    <a:pt x="1758702" y="5025"/>
                  </a:lnTo>
                  <a:lnTo>
                    <a:pt x="1467154" y="4241"/>
                  </a:lnTo>
                  <a:lnTo>
                    <a:pt x="8801" y="1638"/>
                  </a:lnTo>
                  <a:close/>
                </a:path>
                <a:path w="3804920" h="5714">
                  <a:moveTo>
                    <a:pt x="1955614" y="3792"/>
                  </a:moveTo>
                  <a:lnTo>
                    <a:pt x="1467154" y="4241"/>
                  </a:lnTo>
                  <a:lnTo>
                    <a:pt x="2260299" y="4241"/>
                  </a:lnTo>
                  <a:lnTo>
                    <a:pt x="2427788" y="4045"/>
                  </a:lnTo>
                  <a:lnTo>
                    <a:pt x="1955614" y="3792"/>
                  </a:lnTo>
                  <a:close/>
                </a:path>
                <a:path w="3804920" h="5714">
                  <a:moveTo>
                    <a:pt x="3801333" y="0"/>
                  </a:moveTo>
                  <a:lnTo>
                    <a:pt x="1986343" y="3797"/>
                  </a:lnTo>
                  <a:lnTo>
                    <a:pt x="2553936" y="3797"/>
                  </a:lnTo>
                  <a:lnTo>
                    <a:pt x="3804778" y="1396"/>
                  </a:lnTo>
                  <a:lnTo>
                    <a:pt x="380133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3" name="object 91"/>
            <p:cNvSpPr/>
            <p:nvPr/>
          </p:nvSpPr>
          <p:spPr>
            <a:xfrm>
              <a:off x="821791" y="4475327"/>
              <a:ext cx="3093720" cy="5080"/>
            </a:xfrm>
            <a:custGeom>
              <a:avLst/>
              <a:gdLst/>
              <a:ahLst/>
              <a:cxnLst/>
              <a:rect l="l" t="t" r="r" b="b"/>
              <a:pathLst>
                <a:path w="3093720" h="5079">
                  <a:moveTo>
                    <a:pt x="1311160" y="4203"/>
                  </a:moveTo>
                  <a:lnTo>
                    <a:pt x="863" y="2565"/>
                  </a:lnTo>
                  <a:lnTo>
                    <a:pt x="0" y="2755"/>
                  </a:lnTo>
                  <a:lnTo>
                    <a:pt x="995108" y="4521"/>
                  </a:lnTo>
                  <a:lnTo>
                    <a:pt x="1311160" y="4203"/>
                  </a:lnTo>
                  <a:close/>
                </a:path>
                <a:path w="3093720" h="5079">
                  <a:moveTo>
                    <a:pt x="3093377" y="0"/>
                  </a:moveTo>
                  <a:lnTo>
                    <a:pt x="2671788" y="0"/>
                  </a:lnTo>
                  <a:lnTo>
                    <a:pt x="2671788" y="3810"/>
                  </a:lnTo>
                  <a:lnTo>
                    <a:pt x="3093377" y="3810"/>
                  </a:lnTo>
                  <a:lnTo>
                    <a:pt x="3093377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4" name="object 92"/>
            <p:cNvSpPr/>
            <p:nvPr/>
          </p:nvSpPr>
          <p:spPr>
            <a:xfrm>
              <a:off x="2395410" y="4456976"/>
              <a:ext cx="2940050" cy="15875"/>
            </a:xfrm>
            <a:custGeom>
              <a:avLst/>
              <a:gdLst/>
              <a:ahLst/>
              <a:cxnLst/>
              <a:rect l="l" t="t" r="r" b="b"/>
              <a:pathLst>
                <a:path w="2940050" h="15875">
                  <a:moveTo>
                    <a:pt x="2880030" y="0"/>
                  </a:moveTo>
                  <a:lnTo>
                    <a:pt x="27812" y="0"/>
                  </a:lnTo>
                  <a:lnTo>
                    <a:pt x="0" y="15582"/>
                  </a:lnTo>
                  <a:lnTo>
                    <a:pt x="2939744" y="15582"/>
                  </a:lnTo>
                  <a:lnTo>
                    <a:pt x="2880030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5" name="object 93"/>
            <p:cNvSpPr/>
            <p:nvPr/>
          </p:nvSpPr>
          <p:spPr>
            <a:xfrm>
              <a:off x="2401913" y="4468278"/>
              <a:ext cx="2922270" cy="3810"/>
            </a:xfrm>
            <a:custGeom>
              <a:avLst/>
              <a:gdLst/>
              <a:ahLst/>
              <a:cxnLst/>
              <a:rect l="l" t="t" r="r" b="b"/>
              <a:pathLst>
                <a:path w="2922270" h="3810">
                  <a:moveTo>
                    <a:pt x="18557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85572" y="1270"/>
                  </a:lnTo>
                  <a:lnTo>
                    <a:pt x="185572" y="0"/>
                  </a:lnTo>
                  <a:close/>
                </a:path>
                <a:path w="2922270" h="3810">
                  <a:moveTo>
                    <a:pt x="1220050" y="2794"/>
                  </a:moveTo>
                  <a:lnTo>
                    <a:pt x="647852" y="1244"/>
                  </a:lnTo>
                  <a:lnTo>
                    <a:pt x="281571" y="1244"/>
                  </a:lnTo>
                  <a:lnTo>
                    <a:pt x="1191260" y="3340"/>
                  </a:lnTo>
                  <a:lnTo>
                    <a:pt x="1220050" y="2794"/>
                  </a:lnTo>
                  <a:close/>
                </a:path>
                <a:path w="2922270" h="3810">
                  <a:moveTo>
                    <a:pt x="2922130" y="1384"/>
                  </a:moveTo>
                  <a:lnTo>
                    <a:pt x="2921558" y="1231"/>
                  </a:lnTo>
                  <a:lnTo>
                    <a:pt x="2795092" y="1600"/>
                  </a:lnTo>
                  <a:lnTo>
                    <a:pt x="2795092" y="1270"/>
                  </a:lnTo>
                  <a:lnTo>
                    <a:pt x="2227783" y="1270"/>
                  </a:lnTo>
                  <a:lnTo>
                    <a:pt x="2227783" y="2413"/>
                  </a:lnTo>
                  <a:lnTo>
                    <a:pt x="2056955" y="2184"/>
                  </a:lnTo>
                  <a:lnTo>
                    <a:pt x="1912620" y="2120"/>
                  </a:lnTo>
                  <a:lnTo>
                    <a:pt x="1503019" y="2476"/>
                  </a:lnTo>
                  <a:lnTo>
                    <a:pt x="1374736" y="2438"/>
                  </a:lnTo>
                  <a:lnTo>
                    <a:pt x="1220050" y="2794"/>
                  </a:lnTo>
                  <a:lnTo>
                    <a:pt x="1394028" y="2794"/>
                  </a:lnTo>
                  <a:lnTo>
                    <a:pt x="1730984" y="2743"/>
                  </a:lnTo>
                  <a:lnTo>
                    <a:pt x="2081491" y="2870"/>
                  </a:lnTo>
                  <a:lnTo>
                    <a:pt x="2222830" y="2667"/>
                  </a:lnTo>
                  <a:lnTo>
                    <a:pt x="1563192" y="2489"/>
                  </a:lnTo>
                  <a:lnTo>
                    <a:pt x="2227783" y="2489"/>
                  </a:lnTo>
                  <a:lnTo>
                    <a:pt x="2795092" y="2540"/>
                  </a:lnTo>
                  <a:lnTo>
                    <a:pt x="2795092" y="1968"/>
                  </a:lnTo>
                  <a:lnTo>
                    <a:pt x="2810814" y="1943"/>
                  </a:lnTo>
                  <a:lnTo>
                    <a:pt x="2795092" y="1943"/>
                  </a:lnTo>
                  <a:lnTo>
                    <a:pt x="2795092" y="1790"/>
                  </a:lnTo>
                  <a:lnTo>
                    <a:pt x="2850451" y="1790"/>
                  </a:lnTo>
                  <a:lnTo>
                    <a:pt x="2922130" y="138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6" name="object 94"/>
            <p:cNvSpPr/>
            <p:nvPr/>
          </p:nvSpPr>
          <p:spPr>
            <a:xfrm>
              <a:off x="2400477" y="4469294"/>
              <a:ext cx="2924175" cy="2540"/>
            </a:xfrm>
            <a:custGeom>
              <a:avLst/>
              <a:gdLst/>
              <a:ahLst/>
              <a:cxnLst/>
              <a:rect l="l" t="t" r="r" b="b"/>
              <a:pathLst>
                <a:path w="2924175" h="2539">
                  <a:moveTo>
                    <a:pt x="285826" y="203"/>
                  </a:moveTo>
                  <a:lnTo>
                    <a:pt x="179184" y="177"/>
                  </a:lnTo>
                  <a:lnTo>
                    <a:pt x="79679" y="203"/>
                  </a:lnTo>
                  <a:lnTo>
                    <a:pt x="285826" y="203"/>
                  </a:lnTo>
                  <a:close/>
                </a:path>
                <a:path w="2924175" h="2539">
                  <a:moveTo>
                    <a:pt x="1186040" y="2336"/>
                  </a:moveTo>
                  <a:lnTo>
                    <a:pt x="1173048" y="2044"/>
                  </a:lnTo>
                  <a:lnTo>
                    <a:pt x="917460" y="1524"/>
                  </a:lnTo>
                  <a:lnTo>
                    <a:pt x="314007" y="228"/>
                  </a:lnTo>
                  <a:lnTo>
                    <a:pt x="283019" y="228"/>
                  </a:lnTo>
                  <a:lnTo>
                    <a:pt x="79679" y="203"/>
                  </a:lnTo>
                  <a:lnTo>
                    <a:pt x="762" y="0"/>
                  </a:lnTo>
                  <a:lnTo>
                    <a:pt x="0" y="431"/>
                  </a:lnTo>
                  <a:lnTo>
                    <a:pt x="72377" y="508"/>
                  </a:lnTo>
                  <a:lnTo>
                    <a:pt x="293827" y="254"/>
                  </a:lnTo>
                  <a:lnTo>
                    <a:pt x="889647" y="1536"/>
                  </a:lnTo>
                  <a:lnTo>
                    <a:pt x="1186040" y="2336"/>
                  </a:lnTo>
                  <a:close/>
                </a:path>
                <a:path w="2924175" h="2539">
                  <a:moveTo>
                    <a:pt x="2216721" y="1676"/>
                  </a:moveTo>
                  <a:lnTo>
                    <a:pt x="1983968" y="1625"/>
                  </a:lnTo>
                  <a:lnTo>
                    <a:pt x="1880819" y="1524"/>
                  </a:lnTo>
                  <a:lnTo>
                    <a:pt x="1673656" y="1676"/>
                  </a:lnTo>
                  <a:lnTo>
                    <a:pt x="1494282" y="1676"/>
                  </a:lnTo>
                  <a:lnTo>
                    <a:pt x="1618856" y="1727"/>
                  </a:lnTo>
                  <a:lnTo>
                    <a:pt x="1173048" y="2044"/>
                  </a:lnTo>
                  <a:lnTo>
                    <a:pt x="1350149" y="2044"/>
                  </a:lnTo>
                  <a:lnTo>
                    <a:pt x="1904415" y="1816"/>
                  </a:lnTo>
                  <a:lnTo>
                    <a:pt x="2082927" y="1866"/>
                  </a:lnTo>
                  <a:lnTo>
                    <a:pt x="2216721" y="1676"/>
                  </a:lnTo>
                  <a:close/>
                </a:path>
                <a:path w="2924175" h="2539">
                  <a:moveTo>
                    <a:pt x="2424836" y="977"/>
                  </a:moveTo>
                  <a:lnTo>
                    <a:pt x="1983968" y="1625"/>
                  </a:lnTo>
                  <a:lnTo>
                    <a:pt x="2241156" y="1625"/>
                  </a:lnTo>
                  <a:lnTo>
                    <a:pt x="2424836" y="977"/>
                  </a:lnTo>
                  <a:close/>
                </a:path>
                <a:path w="2924175" h="2539">
                  <a:moveTo>
                    <a:pt x="2811094" y="927"/>
                  </a:moveTo>
                  <a:lnTo>
                    <a:pt x="2691168" y="889"/>
                  </a:lnTo>
                  <a:lnTo>
                    <a:pt x="2493429" y="762"/>
                  </a:lnTo>
                  <a:lnTo>
                    <a:pt x="2428506" y="965"/>
                  </a:lnTo>
                  <a:lnTo>
                    <a:pt x="2530919" y="965"/>
                  </a:lnTo>
                  <a:lnTo>
                    <a:pt x="2719743" y="1054"/>
                  </a:lnTo>
                  <a:lnTo>
                    <a:pt x="2791434" y="965"/>
                  </a:lnTo>
                  <a:lnTo>
                    <a:pt x="2811094" y="927"/>
                  </a:lnTo>
                  <a:close/>
                </a:path>
                <a:path w="2924175" h="2539">
                  <a:moveTo>
                    <a:pt x="2923565" y="368"/>
                  </a:moveTo>
                  <a:lnTo>
                    <a:pt x="2923311" y="304"/>
                  </a:lnTo>
                  <a:lnTo>
                    <a:pt x="2691168" y="889"/>
                  </a:lnTo>
                  <a:lnTo>
                    <a:pt x="2820225" y="889"/>
                  </a:lnTo>
                  <a:lnTo>
                    <a:pt x="2923565" y="36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7" name="object 95"/>
            <p:cNvSpPr/>
            <p:nvPr/>
          </p:nvSpPr>
          <p:spPr>
            <a:xfrm>
              <a:off x="2535796" y="4456975"/>
              <a:ext cx="2334260" cy="4445"/>
            </a:xfrm>
            <a:custGeom>
              <a:avLst/>
              <a:gdLst/>
              <a:ahLst/>
              <a:cxnLst/>
              <a:rect l="l" t="t" r="r" b="b"/>
              <a:pathLst>
                <a:path w="2334260" h="4445">
                  <a:moveTo>
                    <a:pt x="906411" y="3556"/>
                  </a:moveTo>
                  <a:lnTo>
                    <a:pt x="88531" y="0"/>
                  </a:lnTo>
                  <a:lnTo>
                    <a:pt x="0" y="0"/>
                  </a:lnTo>
                  <a:lnTo>
                    <a:pt x="876947" y="3949"/>
                  </a:lnTo>
                  <a:lnTo>
                    <a:pt x="906411" y="3556"/>
                  </a:lnTo>
                  <a:close/>
                </a:path>
                <a:path w="2334260" h="4445">
                  <a:moveTo>
                    <a:pt x="1124889" y="3556"/>
                  </a:moveTo>
                  <a:lnTo>
                    <a:pt x="1082217" y="3416"/>
                  </a:lnTo>
                  <a:lnTo>
                    <a:pt x="957326" y="3403"/>
                  </a:lnTo>
                  <a:lnTo>
                    <a:pt x="906411" y="3556"/>
                  </a:lnTo>
                  <a:lnTo>
                    <a:pt x="1124889" y="3556"/>
                  </a:lnTo>
                  <a:close/>
                </a:path>
                <a:path w="2334260" h="4445">
                  <a:moveTo>
                    <a:pt x="1666621" y="622"/>
                  </a:moveTo>
                  <a:lnTo>
                    <a:pt x="1428953" y="622"/>
                  </a:lnTo>
                  <a:lnTo>
                    <a:pt x="1428953" y="3162"/>
                  </a:lnTo>
                  <a:lnTo>
                    <a:pt x="1666621" y="3162"/>
                  </a:lnTo>
                  <a:lnTo>
                    <a:pt x="1666621" y="622"/>
                  </a:lnTo>
                  <a:close/>
                </a:path>
                <a:path w="2334260" h="4445">
                  <a:moveTo>
                    <a:pt x="2334222" y="0"/>
                  </a:moveTo>
                  <a:lnTo>
                    <a:pt x="2115070" y="0"/>
                  </a:lnTo>
                  <a:lnTo>
                    <a:pt x="2265756" y="76"/>
                  </a:lnTo>
                  <a:lnTo>
                    <a:pt x="2334222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8" name="object 96"/>
            <p:cNvSpPr/>
            <p:nvPr/>
          </p:nvSpPr>
          <p:spPr>
            <a:xfrm>
              <a:off x="2518740" y="4456975"/>
              <a:ext cx="2351405" cy="4445"/>
            </a:xfrm>
            <a:custGeom>
              <a:avLst/>
              <a:gdLst/>
              <a:ahLst/>
              <a:cxnLst/>
              <a:rect l="l" t="t" r="r" b="b"/>
              <a:pathLst>
                <a:path w="2351404" h="4445">
                  <a:moveTo>
                    <a:pt x="89154" y="482"/>
                  </a:moveTo>
                  <a:lnTo>
                    <a:pt x="16573" y="0"/>
                  </a:lnTo>
                  <a:lnTo>
                    <a:pt x="0" y="0"/>
                  </a:lnTo>
                  <a:lnTo>
                    <a:pt x="89154" y="482"/>
                  </a:lnTo>
                  <a:close/>
                </a:path>
                <a:path w="2351404" h="4445">
                  <a:moveTo>
                    <a:pt x="1995728" y="25"/>
                  </a:moveTo>
                  <a:lnTo>
                    <a:pt x="1568069" y="2336"/>
                  </a:lnTo>
                  <a:lnTo>
                    <a:pt x="1467650" y="2463"/>
                  </a:lnTo>
                  <a:lnTo>
                    <a:pt x="1283233" y="2603"/>
                  </a:lnTo>
                  <a:lnTo>
                    <a:pt x="924801" y="3721"/>
                  </a:lnTo>
                  <a:lnTo>
                    <a:pt x="591845" y="2438"/>
                  </a:lnTo>
                  <a:lnTo>
                    <a:pt x="845654" y="3873"/>
                  </a:lnTo>
                  <a:lnTo>
                    <a:pt x="949147" y="3886"/>
                  </a:lnTo>
                  <a:lnTo>
                    <a:pt x="1425054" y="2603"/>
                  </a:lnTo>
                  <a:lnTo>
                    <a:pt x="1560677" y="2616"/>
                  </a:lnTo>
                  <a:lnTo>
                    <a:pt x="1995728" y="25"/>
                  </a:lnTo>
                  <a:close/>
                </a:path>
                <a:path w="2351404" h="4445">
                  <a:moveTo>
                    <a:pt x="2029968" y="0"/>
                  </a:moveTo>
                  <a:lnTo>
                    <a:pt x="2007806" y="0"/>
                  </a:lnTo>
                  <a:lnTo>
                    <a:pt x="1999297" y="25"/>
                  </a:lnTo>
                  <a:lnTo>
                    <a:pt x="2029968" y="0"/>
                  </a:lnTo>
                  <a:close/>
                </a:path>
                <a:path w="2351404" h="4445">
                  <a:moveTo>
                    <a:pt x="2351328" y="0"/>
                  </a:moveTo>
                  <a:lnTo>
                    <a:pt x="2131682" y="0"/>
                  </a:lnTo>
                  <a:lnTo>
                    <a:pt x="2233079" y="63"/>
                  </a:lnTo>
                  <a:lnTo>
                    <a:pt x="2291448" y="63"/>
                  </a:lnTo>
                  <a:lnTo>
                    <a:pt x="2351328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9" name="object 97"/>
            <p:cNvSpPr/>
            <p:nvPr/>
          </p:nvSpPr>
          <p:spPr>
            <a:xfrm>
              <a:off x="2852534" y="4454753"/>
              <a:ext cx="1669414" cy="5080"/>
            </a:xfrm>
            <a:custGeom>
              <a:avLst/>
              <a:gdLst/>
              <a:ahLst/>
              <a:cxnLst/>
              <a:rect l="l" t="t" r="r" b="b"/>
              <a:pathLst>
                <a:path w="1669414" h="5079">
                  <a:moveTo>
                    <a:pt x="1611772" y="79"/>
                  </a:moveTo>
                  <a:lnTo>
                    <a:pt x="1669313" y="266"/>
                  </a:lnTo>
                  <a:lnTo>
                    <a:pt x="1590128" y="0"/>
                  </a:lnTo>
                  <a:lnTo>
                    <a:pt x="1486934" y="490"/>
                  </a:lnTo>
                  <a:lnTo>
                    <a:pt x="1223683" y="533"/>
                  </a:lnTo>
                  <a:lnTo>
                    <a:pt x="982863" y="2730"/>
                  </a:lnTo>
                  <a:lnTo>
                    <a:pt x="785164" y="3178"/>
                  </a:lnTo>
                  <a:lnTo>
                    <a:pt x="629848" y="4194"/>
                  </a:lnTo>
                  <a:lnTo>
                    <a:pt x="520562" y="4352"/>
                  </a:lnTo>
                  <a:lnTo>
                    <a:pt x="413007" y="3785"/>
                  </a:lnTo>
                  <a:lnTo>
                    <a:pt x="254013" y="2175"/>
                  </a:lnTo>
                  <a:lnTo>
                    <a:pt x="42659" y="1333"/>
                  </a:lnTo>
                  <a:lnTo>
                    <a:pt x="0" y="1651"/>
                  </a:lnTo>
                  <a:lnTo>
                    <a:pt x="255107" y="2765"/>
                  </a:lnTo>
                  <a:lnTo>
                    <a:pt x="447558" y="4458"/>
                  </a:lnTo>
                  <a:lnTo>
                    <a:pt x="544559" y="4714"/>
                  </a:lnTo>
                  <a:lnTo>
                    <a:pt x="729015" y="4183"/>
                  </a:lnTo>
                  <a:lnTo>
                    <a:pt x="987872" y="3300"/>
                  </a:lnTo>
                  <a:lnTo>
                    <a:pt x="1275295" y="711"/>
                  </a:lnTo>
                  <a:lnTo>
                    <a:pt x="1556194" y="482"/>
                  </a:lnTo>
                  <a:lnTo>
                    <a:pt x="1611772" y="79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0" name="object 98"/>
            <p:cNvSpPr/>
            <p:nvPr/>
          </p:nvSpPr>
          <p:spPr>
            <a:xfrm>
              <a:off x="2852635" y="4455477"/>
              <a:ext cx="1273810" cy="4445"/>
            </a:xfrm>
            <a:custGeom>
              <a:avLst/>
              <a:gdLst/>
              <a:ahLst/>
              <a:cxnLst/>
              <a:rect l="l" t="t" r="r" b="b"/>
              <a:pathLst>
                <a:path w="1273810" h="4445">
                  <a:moveTo>
                    <a:pt x="1273263" y="0"/>
                  </a:moveTo>
                  <a:lnTo>
                    <a:pt x="1252131" y="88"/>
                  </a:lnTo>
                  <a:lnTo>
                    <a:pt x="961478" y="2420"/>
                  </a:lnTo>
                  <a:lnTo>
                    <a:pt x="775469" y="2685"/>
                  </a:lnTo>
                  <a:lnTo>
                    <a:pt x="521693" y="3795"/>
                  </a:lnTo>
                  <a:lnTo>
                    <a:pt x="414429" y="3360"/>
                  </a:lnTo>
                  <a:lnTo>
                    <a:pt x="200761" y="1574"/>
                  </a:lnTo>
                  <a:lnTo>
                    <a:pt x="0" y="914"/>
                  </a:lnTo>
                  <a:lnTo>
                    <a:pt x="255005" y="2033"/>
                  </a:lnTo>
                  <a:lnTo>
                    <a:pt x="447457" y="3730"/>
                  </a:lnTo>
                  <a:lnTo>
                    <a:pt x="544457" y="3982"/>
                  </a:lnTo>
                  <a:lnTo>
                    <a:pt x="728913" y="3446"/>
                  </a:lnTo>
                  <a:lnTo>
                    <a:pt x="987771" y="2568"/>
                  </a:lnTo>
                  <a:lnTo>
                    <a:pt x="127326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1" name="object 99"/>
            <p:cNvSpPr/>
            <p:nvPr/>
          </p:nvSpPr>
          <p:spPr>
            <a:xfrm>
              <a:off x="2404287" y="4461776"/>
              <a:ext cx="2893695" cy="6350"/>
            </a:xfrm>
            <a:custGeom>
              <a:avLst/>
              <a:gdLst/>
              <a:ahLst/>
              <a:cxnLst/>
              <a:rect l="l" t="t" r="r" b="b"/>
              <a:pathLst>
                <a:path w="2893695" h="6350">
                  <a:moveTo>
                    <a:pt x="821918" y="5232"/>
                  </a:moveTo>
                  <a:lnTo>
                    <a:pt x="2717" y="4279"/>
                  </a:lnTo>
                  <a:lnTo>
                    <a:pt x="0" y="5803"/>
                  </a:lnTo>
                  <a:lnTo>
                    <a:pt x="86156" y="5930"/>
                  </a:lnTo>
                  <a:lnTo>
                    <a:pt x="821918" y="5232"/>
                  </a:lnTo>
                  <a:close/>
                </a:path>
                <a:path w="2893695" h="6350">
                  <a:moveTo>
                    <a:pt x="1699552" y="4673"/>
                  </a:moveTo>
                  <a:lnTo>
                    <a:pt x="1560715" y="4673"/>
                  </a:lnTo>
                  <a:lnTo>
                    <a:pt x="1560715" y="3543"/>
                  </a:lnTo>
                  <a:lnTo>
                    <a:pt x="1392237" y="3543"/>
                  </a:lnTo>
                  <a:lnTo>
                    <a:pt x="1392237" y="4813"/>
                  </a:lnTo>
                  <a:lnTo>
                    <a:pt x="1541716" y="4813"/>
                  </a:lnTo>
                  <a:lnTo>
                    <a:pt x="1560715" y="4813"/>
                  </a:lnTo>
                  <a:lnTo>
                    <a:pt x="1699552" y="4673"/>
                  </a:lnTo>
                  <a:close/>
                </a:path>
                <a:path w="2893695" h="6350">
                  <a:moveTo>
                    <a:pt x="2893568" y="1054"/>
                  </a:moveTo>
                  <a:lnTo>
                    <a:pt x="2889516" y="0"/>
                  </a:lnTo>
                  <a:lnTo>
                    <a:pt x="1590700" y="4229"/>
                  </a:lnTo>
                  <a:lnTo>
                    <a:pt x="1860105" y="4229"/>
                  </a:lnTo>
                  <a:lnTo>
                    <a:pt x="2893568" y="105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2" name="object 100"/>
            <p:cNvSpPr/>
            <p:nvPr/>
          </p:nvSpPr>
          <p:spPr>
            <a:xfrm>
              <a:off x="3265005" y="4460760"/>
              <a:ext cx="2027555" cy="3810"/>
            </a:xfrm>
            <a:custGeom>
              <a:avLst/>
              <a:gdLst/>
              <a:ahLst/>
              <a:cxnLst/>
              <a:rect l="l" t="t" r="r" b="b"/>
              <a:pathLst>
                <a:path w="2027554" h="3810">
                  <a:moveTo>
                    <a:pt x="517855" y="2540"/>
                  </a:moveTo>
                  <a:lnTo>
                    <a:pt x="0" y="2540"/>
                  </a:lnTo>
                  <a:lnTo>
                    <a:pt x="0" y="3810"/>
                  </a:lnTo>
                  <a:lnTo>
                    <a:pt x="517855" y="3810"/>
                  </a:lnTo>
                  <a:lnTo>
                    <a:pt x="517855" y="2540"/>
                  </a:lnTo>
                  <a:close/>
                </a:path>
                <a:path w="2027554" h="3810">
                  <a:moveTo>
                    <a:pt x="1522298" y="1270"/>
                  </a:moveTo>
                  <a:lnTo>
                    <a:pt x="1265072" y="1270"/>
                  </a:lnTo>
                  <a:lnTo>
                    <a:pt x="1265072" y="2540"/>
                  </a:lnTo>
                  <a:lnTo>
                    <a:pt x="1522298" y="2540"/>
                  </a:lnTo>
                  <a:lnTo>
                    <a:pt x="1522298" y="1270"/>
                  </a:lnTo>
                  <a:close/>
                </a:path>
                <a:path w="2027554" h="3810">
                  <a:moveTo>
                    <a:pt x="2027377" y="0"/>
                  </a:moveTo>
                  <a:lnTo>
                    <a:pt x="1884413" y="0"/>
                  </a:lnTo>
                  <a:lnTo>
                    <a:pt x="1884413" y="1270"/>
                  </a:lnTo>
                  <a:lnTo>
                    <a:pt x="2027377" y="1270"/>
                  </a:lnTo>
                  <a:lnTo>
                    <a:pt x="202737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3" name="object 101"/>
            <p:cNvSpPr/>
            <p:nvPr/>
          </p:nvSpPr>
          <p:spPr>
            <a:xfrm>
              <a:off x="2404973" y="4462563"/>
              <a:ext cx="2893060" cy="5080"/>
            </a:xfrm>
            <a:custGeom>
              <a:avLst/>
              <a:gdLst/>
              <a:ahLst/>
              <a:cxnLst/>
              <a:rect l="l" t="t" r="r" b="b"/>
              <a:pathLst>
                <a:path w="2893060" h="5079">
                  <a:moveTo>
                    <a:pt x="517029" y="4622"/>
                  </a:moveTo>
                  <a:lnTo>
                    <a:pt x="70383" y="4610"/>
                  </a:lnTo>
                  <a:lnTo>
                    <a:pt x="139" y="4559"/>
                  </a:lnTo>
                  <a:lnTo>
                    <a:pt x="0" y="4635"/>
                  </a:lnTo>
                  <a:lnTo>
                    <a:pt x="183832" y="4851"/>
                  </a:lnTo>
                  <a:lnTo>
                    <a:pt x="517029" y="4622"/>
                  </a:lnTo>
                  <a:close/>
                </a:path>
                <a:path w="2893060" h="5079">
                  <a:moveTo>
                    <a:pt x="770343" y="4457"/>
                  </a:moveTo>
                  <a:lnTo>
                    <a:pt x="376034" y="4305"/>
                  </a:lnTo>
                  <a:lnTo>
                    <a:pt x="70383" y="4610"/>
                  </a:lnTo>
                  <a:lnTo>
                    <a:pt x="548335" y="4610"/>
                  </a:lnTo>
                  <a:lnTo>
                    <a:pt x="770343" y="4457"/>
                  </a:lnTo>
                  <a:close/>
                </a:path>
                <a:path w="2893060" h="5079">
                  <a:moveTo>
                    <a:pt x="1603819" y="3949"/>
                  </a:moveTo>
                  <a:lnTo>
                    <a:pt x="1517192" y="3886"/>
                  </a:lnTo>
                  <a:lnTo>
                    <a:pt x="1364068" y="3721"/>
                  </a:lnTo>
                  <a:lnTo>
                    <a:pt x="770343" y="4457"/>
                  </a:lnTo>
                  <a:lnTo>
                    <a:pt x="897191" y="4457"/>
                  </a:lnTo>
                  <a:lnTo>
                    <a:pt x="1471129" y="3937"/>
                  </a:lnTo>
                  <a:lnTo>
                    <a:pt x="1541030" y="4025"/>
                  </a:lnTo>
                  <a:lnTo>
                    <a:pt x="1603819" y="3949"/>
                  </a:lnTo>
                  <a:close/>
                </a:path>
                <a:path w="2893060" h="5079">
                  <a:moveTo>
                    <a:pt x="2892882" y="266"/>
                  </a:moveTo>
                  <a:lnTo>
                    <a:pt x="2891840" y="0"/>
                  </a:lnTo>
                  <a:lnTo>
                    <a:pt x="1603819" y="3949"/>
                  </a:lnTo>
                  <a:lnTo>
                    <a:pt x="1664779" y="3949"/>
                  </a:lnTo>
                  <a:lnTo>
                    <a:pt x="2892882" y="26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4" name="object 102"/>
            <p:cNvSpPr/>
            <p:nvPr/>
          </p:nvSpPr>
          <p:spPr>
            <a:xfrm>
              <a:off x="3487064" y="4466678"/>
              <a:ext cx="1830705" cy="3175"/>
            </a:xfrm>
            <a:custGeom>
              <a:avLst/>
              <a:gdLst/>
              <a:ahLst/>
              <a:cxnLst/>
              <a:rect l="l" t="t" r="r" b="b"/>
              <a:pathLst>
                <a:path w="1830704" h="3175">
                  <a:moveTo>
                    <a:pt x="911150" y="2738"/>
                  </a:moveTo>
                  <a:lnTo>
                    <a:pt x="398169" y="2738"/>
                  </a:lnTo>
                  <a:lnTo>
                    <a:pt x="641011" y="3119"/>
                  </a:lnTo>
                  <a:lnTo>
                    <a:pt x="911150" y="2738"/>
                  </a:lnTo>
                  <a:close/>
                </a:path>
                <a:path w="1830704" h="3175">
                  <a:moveTo>
                    <a:pt x="425116" y="2122"/>
                  </a:moveTo>
                  <a:lnTo>
                    <a:pt x="10096" y="2463"/>
                  </a:lnTo>
                  <a:lnTo>
                    <a:pt x="8102" y="2463"/>
                  </a:lnTo>
                  <a:lnTo>
                    <a:pt x="0" y="2598"/>
                  </a:lnTo>
                  <a:lnTo>
                    <a:pt x="104794" y="2743"/>
                  </a:lnTo>
                  <a:lnTo>
                    <a:pt x="911150" y="2738"/>
                  </a:lnTo>
                  <a:lnTo>
                    <a:pt x="766256" y="2710"/>
                  </a:lnTo>
                  <a:lnTo>
                    <a:pt x="425116" y="2122"/>
                  </a:lnTo>
                  <a:close/>
                </a:path>
                <a:path w="1830704" h="3175">
                  <a:moveTo>
                    <a:pt x="1543824" y="0"/>
                  </a:moveTo>
                  <a:lnTo>
                    <a:pt x="1022736" y="1855"/>
                  </a:lnTo>
                  <a:lnTo>
                    <a:pt x="964513" y="2116"/>
                  </a:lnTo>
                  <a:lnTo>
                    <a:pt x="766256" y="2710"/>
                  </a:lnTo>
                  <a:lnTo>
                    <a:pt x="922722" y="2710"/>
                  </a:lnTo>
                  <a:lnTo>
                    <a:pt x="1270250" y="2115"/>
                  </a:lnTo>
                  <a:lnTo>
                    <a:pt x="1830318" y="1241"/>
                  </a:lnTo>
                  <a:lnTo>
                    <a:pt x="1827947" y="622"/>
                  </a:lnTo>
                  <a:lnTo>
                    <a:pt x="1659013" y="622"/>
                  </a:lnTo>
                  <a:lnTo>
                    <a:pt x="1543824" y="0"/>
                  </a:lnTo>
                  <a:close/>
                </a:path>
                <a:path w="1830704" h="3175">
                  <a:moveTo>
                    <a:pt x="1826169" y="158"/>
                  </a:moveTo>
                  <a:lnTo>
                    <a:pt x="1659013" y="622"/>
                  </a:lnTo>
                  <a:lnTo>
                    <a:pt x="1827947" y="622"/>
                  </a:lnTo>
                  <a:lnTo>
                    <a:pt x="1826169" y="158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5" name="object 103"/>
            <p:cNvSpPr/>
            <p:nvPr/>
          </p:nvSpPr>
          <p:spPr>
            <a:xfrm>
              <a:off x="2503132" y="4467643"/>
              <a:ext cx="2814320" cy="1905"/>
            </a:xfrm>
            <a:custGeom>
              <a:avLst/>
              <a:gdLst/>
              <a:ahLst/>
              <a:cxnLst/>
              <a:rect l="l" t="t" r="r" b="b"/>
              <a:pathLst>
                <a:path w="2814320" h="1904">
                  <a:moveTo>
                    <a:pt x="548309" y="546"/>
                  </a:moveTo>
                  <a:lnTo>
                    <a:pt x="405853" y="254"/>
                  </a:lnTo>
                  <a:lnTo>
                    <a:pt x="140157" y="546"/>
                  </a:lnTo>
                  <a:lnTo>
                    <a:pt x="548309" y="546"/>
                  </a:lnTo>
                  <a:close/>
                </a:path>
                <a:path w="2814320" h="1904">
                  <a:moveTo>
                    <a:pt x="926630" y="1625"/>
                  </a:moveTo>
                  <a:lnTo>
                    <a:pt x="555675" y="558"/>
                  </a:lnTo>
                  <a:lnTo>
                    <a:pt x="406641" y="558"/>
                  </a:lnTo>
                  <a:lnTo>
                    <a:pt x="140157" y="546"/>
                  </a:lnTo>
                  <a:lnTo>
                    <a:pt x="4267" y="381"/>
                  </a:lnTo>
                  <a:lnTo>
                    <a:pt x="0" y="381"/>
                  </a:lnTo>
                  <a:lnTo>
                    <a:pt x="253898" y="787"/>
                  </a:lnTo>
                  <a:lnTo>
                    <a:pt x="444461" y="647"/>
                  </a:lnTo>
                  <a:lnTo>
                    <a:pt x="925601" y="1714"/>
                  </a:lnTo>
                  <a:lnTo>
                    <a:pt x="926630" y="1625"/>
                  </a:lnTo>
                  <a:close/>
                </a:path>
                <a:path w="2814320" h="1904">
                  <a:moveTo>
                    <a:pt x="2814243" y="279"/>
                  </a:moveTo>
                  <a:lnTo>
                    <a:pt x="2813164" y="0"/>
                  </a:lnTo>
                  <a:lnTo>
                    <a:pt x="1857362" y="1625"/>
                  </a:lnTo>
                  <a:lnTo>
                    <a:pt x="2152446" y="1485"/>
                  </a:lnTo>
                  <a:lnTo>
                    <a:pt x="2814243" y="27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6" name="object 104"/>
            <p:cNvSpPr/>
            <p:nvPr/>
          </p:nvSpPr>
          <p:spPr>
            <a:xfrm>
              <a:off x="2417938" y="4457992"/>
              <a:ext cx="2867025" cy="5080"/>
            </a:xfrm>
            <a:custGeom>
              <a:avLst/>
              <a:gdLst/>
              <a:ahLst/>
              <a:cxnLst/>
              <a:rect l="l" t="t" r="r" b="b"/>
              <a:pathLst>
                <a:path w="2867025" h="5079">
                  <a:moveTo>
                    <a:pt x="15548" y="606"/>
                  </a:moveTo>
                  <a:lnTo>
                    <a:pt x="2375" y="614"/>
                  </a:lnTo>
                  <a:lnTo>
                    <a:pt x="0" y="1945"/>
                  </a:lnTo>
                  <a:lnTo>
                    <a:pt x="1052153" y="5049"/>
                  </a:lnTo>
                  <a:lnTo>
                    <a:pt x="1558660" y="4700"/>
                  </a:lnTo>
                  <a:lnTo>
                    <a:pt x="1365124" y="3975"/>
                  </a:lnTo>
                  <a:lnTo>
                    <a:pt x="15548" y="606"/>
                  </a:lnTo>
                  <a:close/>
                </a:path>
                <a:path w="2867025" h="5079">
                  <a:moveTo>
                    <a:pt x="2861407" y="0"/>
                  </a:moveTo>
                  <a:lnTo>
                    <a:pt x="1365124" y="3975"/>
                  </a:lnTo>
                  <a:lnTo>
                    <a:pt x="1874739" y="3975"/>
                  </a:lnTo>
                  <a:lnTo>
                    <a:pt x="1984053" y="3791"/>
                  </a:lnTo>
                  <a:lnTo>
                    <a:pt x="2866436" y="1312"/>
                  </a:lnTo>
                  <a:lnTo>
                    <a:pt x="2861407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7" name="object 105"/>
            <p:cNvSpPr/>
            <p:nvPr/>
          </p:nvSpPr>
          <p:spPr>
            <a:xfrm>
              <a:off x="2416987" y="4458334"/>
              <a:ext cx="2866390" cy="5080"/>
            </a:xfrm>
            <a:custGeom>
              <a:avLst/>
              <a:gdLst/>
              <a:ahLst/>
              <a:cxnLst/>
              <a:rect l="l" t="t" r="r" b="b"/>
              <a:pathLst>
                <a:path w="2866390" h="5079">
                  <a:moveTo>
                    <a:pt x="1250213" y="4406"/>
                  </a:moveTo>
                  <a:lnTo>
                    <a:pt x="114" y="2070"/>
                  </a:lnTo>
                  <a:lnTo>
                    <a:pt x="1053096" y="4711"/>
                  </a:lnTo>
                  <a:lnTo>
                    <a:pt x="1250213" y="4406"/>
                  </a:lnTo>
                  <a:close/>
                </a:path>
                <a:path w="2866390" h="5079">
                  <a:moveTo>
                    <a:pt x="2308885" y="1270"/>
                  </a:moveTo>
                  <a:lnTo>
                    <a:pt x="2014410" y="1270"/>
                  </a:lnTo>
                  <a:lnTo>
                    <a:pt x="2014410" y="3810"/>
                  </a:lnTo>
                  <a:lnTo>
                    <a:pt x="2308885" y="3810"/>
                  </a:lnTo>
                  <a:lnTo>
                    <a:pt x="2308885" y="1270"/>
                  </a:lnTo>
                  <a:close/>
                </a:path>
                <a:path w="2866390" h="5079">
                  <a:moveTo>
                    <a:pt x="2866098" y="0"/>
                  </a:moveTo>
                  <a:lnTo>
                    <a:pt x="2795994" y="0"/>
                  </a:lnTo>
                  <a:lnTo>
                    <a:pt x="2795994" y="1270"/>
                  </a:lnTo>
                  <a:lnTo>
                    <a:pt x="2866098" y="1270"/>
                  </a:lnTo>
                  <a:lnTo>
                    <a:pt x="2866098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8" name="object 106"/>
            <p:cNvSpPr/>
            <p:nvPr/>
          </p:nvSpPr>
          <p:spPr>
            <a:xfrm>
              <a:off x="2395397" y="4456976"/>
              <a:ext cx="2940050" cy="15875"/>
            </a:xfrm>
            <a:custGeom>
              <a:avLst/>
              <a:gdLst/>
              <a:ahLst/>
              <a:cxnLst/>
              <a:rect l="l" t="t" r="r" b="b"/>
              <a:pathLst>
                <a:path w="2940050" h="15875">
                  <a:moveTo>
                    <a:pt x="2880042" y="0"/>
                  </a:moveTo>
                  <a:lnTo>
                    <a:pt x="27825" y="0"/>
                  </a:lnTo>
                  <a:lnTo>
                    <a:pt x="0" y="15582"/>
                  </a:lnTo>
                  <a:lnTo>
                    <a:pt x="2939757" y="15582"/>
                  </a:lnTo>
                  <a:lnTo>
                    <a:pt x="2880042" y="0"/>
                  </a:lnTo>
                  <a:close/>
                </a:path>
              </a:pathLst>
            </a:custGeom>
            <a:solidFill>
              <a:srgbClr val="E7CAA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9" name="object 107"/>
            <p:cNvSpPr/>
            <p:nvPr/>
          </p:nvSpPr>
          <p:spPr>
            <a:xfrm>
              <a:off x="5275453" y="4456976"/>
              <a:ext cx="536575" cy="15875"/>
            </a:xfrm>
            <a:custGeom>
              <a:avLst/>
              <a:gdLst/>
              <a:ahLst/>
              <a:cxnLst/>
              <a:rect l="l" t="t" r="r" b="b"/>
              <a:pathLst>
                <a:path w="536575" h="15875">
                  <a:moveTo>
                    <a:pt x="462482" y="0"/>
                  </a:moveTo>
                  <a:lnTo>
                    <a:pt x="0" y="0"/>
                  </a:lnTo>
                  <a:lnTo>
                    <a:pt x="59715" y="15582"/>
                  </a:lnTo>
                  <a:lnTo>
                    <a:pt x="536409" y="15582"/>
                  </a:lnTo>
                  <a:lnTo>
                    <a:pt x="46248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0" name="object 108"/>
            <p:cNvSpPr/>
            <p:nvPr/>
          </p:nvSpPr>
          <p:spPr>
            <a:xfrm>
              <a:off x="5303139" y="4463567"/>
              <a:ext cx="475615" cy="2540"/>
            </a:xfrm>
            <a:custGeom>
              <a:avLst/>
              <a:gdLst/>
              <a:ahLst/>
              <a:cxnLst/>
              <a:rect l="l" t="t" r="r" b="b"/>
              <a:pathLst>
                <a:path w="475614" h="2539">
                  <a:moveTo>
                    <a:pt x="475094" y="1270"/>
                  </a:moveTo>
                  <a:lnTo>
                    <a:pt x="30200" y="1270"/>
                  </a:lnTo>
                  <a:lnTo>
                    <a:pt x="3020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26466" y="1270"/>
                  </a:lnTo>
                  <a:lnTo>
                    <a:pt x="26466" y="2540"/>
                  </a:lnTo>
                  <a:lnTo>
                    <a:pt x="475094" y="2540"/>
                  </a:lnTo>
                  <a:lnTo>
                    <a:pt x="475094" y="127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1" name="object 109"/>
            <p:cNvSpPr/>
            <p:nvPr/>
          </p:nvSpPr>
          <p:spPr>
            <a:xfrm>
              <a:off x="5307025" y="4465230"/>
              <a:ext cx="471805" cy="635"/>
            </a:xfrm>
            <a:custGeom>
              <a:avLst/>
              <a:gdLst/>
              <a:ahLst/>
              <a:cxnLst/>
              <a:rect l="l" t="t" r="r" b="b"/>
              <a:pathLst>
                <a:path w="471804" h="635">
                  <a:moveTo>
                    <a:pt x="471690" y="355"/>
                  </a:moveTo>
                  <a:lnTo>
                    <a:pt x="471500" y="304"/>
                  </a:lnTo>
                  <a:lnTo>
                    <a:pt x="188099" y="304"/>
                  </a:lnTo>
                  <a:lnTo>
                    <a:pt x="0" y="0"/>
                  </a:lnTo>
                  <a:lnTo>
                    <a:pt x="1701" y="444"/>
                  </a:lnTo>
                  <a:lnTo>
                    <a:pt x="210210" y="609"/>
                  </a:lnTo>
                  <a:lnTo>
                    <a:pt x="471690" y="35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2" name="object 110"/>
            <p:cNvSpPr/>
            <p:nvPr/>
          </p:nvSpPr>
          <p:spPr>
            <a:xfrm>
              <a:off x="5288277" y="4460316"/>
              <a:ext cx="478790" cy="3175"/>
            </a:xfrm>
            <a:custGeom>
              <a:avLst/>
              <a:gdLst/>
              <a:ahLst/>
              <a:cxnLst/>
              <a:rect l="l" t="t" r="r" b="b"/>
              <a:pathLst>
                <a:path w="478789" h="3175">
                  <a:moveTo>
                    <a:pt x="0" y="0"/>
                  </a:moveTo>
                  <a:lnTo>
                    <a:pt x="7314" y="1917"/>
                  </a:lnTo>
                  <a:lnTo>
                    <a:pt x="478276" y="2692"/>
                  </a:lnTo>
                  <a:lnTo>
                    <a:pt x="468335" y="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3" name="object 111"/>
            <p:cNvSpPr/>
            <p:nvPr/>
          </p:nvSpPr>
          <p:spPr>
            <a:xfrm>
              <a:off x="5277777" y="4456950"/>
              <a:ext cx="318770" cy="2540"/>
            </a:xfrm>
            <a:custGeom>
              <a:avLst/>
              <a:gdLst/>
              <a:ahLst/>
              <a:cxnLst/>
              <a:rect l="l" t="t" r="r" b="b"/>
              <a:pathLst>
                <a:path w="318770" h="2539">
                  <a:moveTo>
                    <a:pt x="1203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039" y="1270"/>
                  </a:lnTo>
                  <a:lnTo>
                    <a:pt x="12039" y="0"/>
                  </a:lnTo>
                  <a:close/>
                </a:path>
                <a:path w="318770" h="2539">
                  <a:moveTo>
                    <a:pt x="318731" y="1270"/>
                  </a:moveTo>
                  <a:lnTo>
                    <a:pt x="199999" y="1270"/>
                  </a:lnTo>
                  <a:lnTo>
                    <a:pt x="199999" y="2540"/>
                  </a:lnTo>
                  <a:lnTo>
                    <a:pt x="318731" y="2540"/>
                  </a:lnTo>
                  <a:lnTo>
                    <a:pt x="318731" y="127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4" name="object 112"/>
            <p:cNvSpPr/>
            <p:nvPr/>
          </p:nvSpPr>
          <p:spPr>
            <a:xfrm>
              <a:off x="5324849" y="4469866"/>
              <a:ext cx="476250" cy="635"/>
            </a:xfrm>
            <a:custGeom>
              <a:avLst/>
              <a:gdLst/>
              <a:ahLst/>
              <a:cxnLst/>
              <a:rect l="l" t="t" r="r" b="b"/>
              <a:pathLst>
                <a:path w="476250" h="635">
                  <a:moveTo>
                    <a:pt x="0" y="0"/>
                  </a:moveTo>
                  <a:lnTo>
                    <a:pt x="194" y="50"/>
                  </a:lnTo>
                  <a:lnTo>
                    <a:pt x="475914" y="355"/>
                  </a:lnTo>
                  <a:lnTo>
                    <a:pt x="474961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5" name="object 113"/>
            <p:cNvSpPr/>
            <p:nvPr/>
          </p:nvSpPr>
          <p:spPr>
            <a:xfrm>
              <a:off x="5313847" y="4466996"/>
              <a:ext cx="480059" cy="1905"/>
            </a:xfrm>
            <a:custGeom>
              <a:avLst/>
              <a:gdLst/>
              <a:ahLst/>
              <a:cxnLst/>
              <a:rect l="l" t="t" r="r" b="b"/>
              <a:pathLst>
                <a:path w="480060" h="1904">
                  <a:moveTo>
                    <a:pt x="0" y="0"/>
                  </a:moveTo>
                  <a:lnTo>
                    <a:pt x="3942" y="1028"/>
                  </a:lnTo>
                  <a:lnTo>
                    <a:pt x="479638" y="1688"/>
                  </a:lnTo>
                  <a:lnTo>
                    <a:pt x="473847" y="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6" name="object 114"/>
            <p:cNvSpPr/>
            <p:nvPr/>
          </p:nvSpPr>
          <p:spPr>
            <a:xfrm>
              <a:off x="5319202" y="4468393"/>
              <a:ext cx="475615" cy="635"/>
            </a:xfrm>
            <a:custGeom>
              <a:avLst/>
              <a:gdLst/>
              <a:ahLst/>
              <a:cxnLst/>
              <a:rect l="l" t="t" r="r" b="b"/>
              <a:pathLst>
                <a:path w="475614" h="635">
                  <a:moveTo>
                    <a:pt x="0" y="0"/>
                  </a:moveTo>
                  <a:lnTo>
                    <a:pt x="145" y="37"/>
                  </a:lnTo>
                  <a:lnTo>
                    <a:pt x="475248" y="495"/>
                  </a:lnTo>
                  <a:lnTo>
                    <a:pt x="474766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7" name="object 115"/>
            <p:cNvSpPr/>
            <p:nvPr/>
          </p:nvSpPr>
          <p:spPr>
            <a:xfrm>
              <a:off x="5279669" y="4457445"/>
              <a:ext cx="469900" cy="2540"/>
            </a:xfrm>
            <a:custGeom>
              <a:avLst/>
              <a:gdLst/>
              <a:ahLst/>
              <a:cxnLst/>
              <a:rect l="l" t="t" r="r" b="b"/>
              <a:pathLst>
                <a:path w="469900" h="2539">
                  <a:moveTo>
                    <a:pt x="19950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9504" y="1270"/>
                  </a:lnTo>
                  <a:lnTo>
                    <a:pt x="199504" y="0"/>
                  </a:lnTo>
                  <a:close/>
                </a:path>
                <a:path w="469900" h="2539">
                  <a:moveTo>
                    <a:pt x="410476" y="1117"/>
                  </a:moveTo>
                  <a:lnTo>
                    <a:pt x="365036" y="1041"/>
                  </a:lnTo>
                  <a:lnTo>
                    <a:pt x="324993" y="1117"/>
                  </a:lnTo>
                  <a:lnTo>
                    <a:pt x="410476" y="1117"/>
                  </a:lnTo>
                  <a:close/>
                </a:path>
                <a:path w="469900" h="2539">
                  <a:moveTo>
                    <a:pt x="469531" y="1270"/>
                  </a:moveTo>
                  <a:lnTo>
                    <a:pt x="423138" y="1270"/>
                  </a:lnTo>
                  <a:lnTo>
                    <a:pt x="423138" y="2540"/>
                  </a:lnTo>
                  <a:lnTo>
                    <a:pt x="469531" y="2540"/>
                  </a:lnTo>
                  <a:lnTo>
                    <a:pt x="469531" y="127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8" name="object 116"/>
            <p:cNvSpPr/>
            <p:nvPr/>
          </p:nvSpPr>
          <p:spPr>
            <a:xfrm>
              <a:off x="2477858" y="4413402"/>
              <a:ext cx="3115310" cy="13335"/>
            </a:xfrm>
            <a:custGeom>
              <a:avLst/>
              <a:gdLst/>
              <a:ahLst/>
              <a:cxnLst/>
              <a:rect l="l" t="t" r="r" b="b"/>
              <a:pathLst>
                <a:path w="3115310" h="13335">
                  <a:moveTo>
                    <a:pt x="3053372" y="0"/>
                  </a:moveTo>
                  <a:lnTo>
                    <a:pt x="23190" y="0"/>
                  </a:lnTo>
                  <a:lnTo>
                    <a:pt x="0" y="12979"/>
                  </a:lnTo>
                  <a:lnTo>
                    <a:pt x="3114992" y="12979"/>
                  </a:lnTo>
                  <a:lnTo>
                    <a:pt x="305337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9" name="object 117"/>
            <p:cNvSpPr/>
            <p:nvPr/>
          </p:nvSpPr>
          <p:spPr>
            <a:xfrm>
              <a:off x="2482062" y="4423054"/>
              <a:ext cx="3105150" cy="3175"/>
            </a:xfrm>
            <a:custGeom>
              <a:avLst/>
              <a:gdLst/>
              <a:ahLst/>
              <a:cxnLst/>
              <a:rect l="l" t="t" r="r" b="b"/>
              <a:pathLst>
                <a:path w="3105150" h="3175">
                  <a:moveTo>
                    <a:pt x="1915198" y="2095"/>
                  </a:moveTo>
                  <a:lnTo>
                    <a:pt x="998486" y="812"/>
                  </a:lnTo>
                  <a:lnTo>
                    <a:pt x="1739" y="0"/>
                  </a:lnTo>
                  <a:lnTo>
                    <a:pt x="0" y="965"/>
                  </a:lnTo>
                  <a:lnTo>
                    <a:pt x="111671" y="1041"/>
                  </a:lnTo>
                  <a:lnTo>
                    <a:pt x="511784" y="939"/>
                  </a:lnTo>
                  <a:lnTo>
                    <a:pt x="1911324" y="2552"/>
                  </a:lnTo>
                  <a:lnTo>
                    <a:pt x="1915198" y="2095"/>
                  </a:lnTo>
                  <a:close/>
                </a:path>
                <a:path w="3105150" h="3175">
                  <a:moveTo>
                    <a:pt x="3105137" y="2146"/>
                  </a:moveTo>
                  <a:lnTo>
                    <a:pt x="3104451" y="2006"/>
                  </a:lnTo>
                  <a:lnTo>
                    <a:pt x="3103626" y="1828"/>
                  </a:lnTo>
                  <a:lnTo>
                    <a:pt x="3102483" y="1587"/>
                  </a:lnTo>
                  <a:lnTo>
                    <a:pt x="2948686" y="1549"/>
                  </a:lnTo>
                  <a:lnTo>
                    <a:pt x="2316823" y="1828"/>
                  </a:lnTo>
                  <a:lnTo>
                    <a:pt x="2120582" y="1803"/>
                  </a:lnTo>
                  <a:lnTo>
                    <a:pt x="1915198" y="2095"/>
                  </a:lnTo>
                  <a:lnTo>
                    <a:pt x="2156447" y="2095"/>
                  </a:lnTo>
                  <a:lnTo>
                    <a:pt x="2583332" y="2057"/>
                  </a:lnTo>
                  <a:lnTo>
                    <a:pt x="3105137" y="2146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0" name="object 118"/>
            <p:cNvSpPr/>
            <p:nvPr/>
          </p:nvSpPr>
          <p:spPr>
            <a:xfrm>
              <a:off x="2482075" y="4423663"/>
              <a:ext cx="3105150" cy="2540"/>
            </a:xfrm>
            <a:custGeom>
              <a:avLst/>
              <a:gdLst/>
              <a:ahLst/>
              <a:cxnLst/>
              <a:rect l="l" t="t" r="r" b="b"/>
              <a:pathLst>
                <a:path w="3105150" h="2539">
                  <a:moveTo>
                    <a:pt x="1865833" y="1943"/>
                  </a:moveTo>
                  <a:lnTo>
                    <a:pt x="1766671" y="1701"/>
                  </a:lnTo>
                  <a:lnTo>
                    <a:pt x="471157" y="190"/>
                  </a:lnTo>
                  <a:lnTo>
                    <a:pt x="403021" y="190"/>
                  </a:lnTo>
                  <a:lnTo>
                    <a:pt x="122529" y="165"/>
                  </a:lnTo>
                  <a:lnTo>
                    <a:pt x="635" y="0"/>
                  </a:lnTo>
                  <a:lnTo>
                    <a:pt x="0" y="342"/>
                  </a:lnTo>
                  <a:lnTo>
                    <a:pt x="111671" y="419"/>
                  </a:lnTo>
                  <a:lnTo>
                    <a:pt x="426643" y="228"/>
                  </a:lnTo>
                  <a:lnTo>
                    <a:pt x="1865833" y="1943"/>
                  </a:lnTo>
                  <a:close/>
                </a:path>
                <a:path w="3105150" h="2539">
                  <a:moveTo>
                    <a:pt x="3105124" y="1536"/>
                  </a:moveTo>
                  <a:lnTo>
                    <a:pt x="3104426" y="1384"/>
                  </a:lnTo>
                  <a:lnTo>
                    <a:pt x="3104261" y="1346"/>
                  </a:lnTo>
                  <a:lnTo>
                    <a:pt x="2897759" y="1270"/>
                  </a:lnTo>
                  <a:lnTo>
                    <a:pt x="2598343" y="1384"/>
                  </a:lnTo>
                  <a:lnTo>
                    <a:pt x="2302586" y="1384"/>
                  </a:lnTo>
                  <a:lnTo>
                    <a:pt x="2500096" y="1422"/>
                  </a:lnTo>
                  <a:lnTo>
                    <a:pt x="1766671" y="1701"/>
                  </a:lnTo>
                  <a:lnTo>
                    <a:pt x="2082888" y="1701"/>
                  </a:lnTo>
                  <a:lnTo>
                    <a:pt x="2800312" y="1485"/>
                  </a:lnTo>
                  <a:lnTo>
                    <a:pt x="3105124" y="153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1" name="object 119"/>
            <p:cNvSpPr/>
            <p:nvPr/>
          </p:nvSpPr>
          <p:spPr>
            <a:xfrm>
              <a:off x="2671457" y="4413389"/>
              <a:ext cx="2628900" cy="3810"/>
            </a:xfrm>
            <a:custGeom>
              <a:avLst/>
              <a:gdLst/>
              <a:ahLst/>
              <a:cxnLst/>
              <a:rect l="l" t="t" r="r" b="b"/>
              <a:pathLst>
                <a:path w="2628900" h="3810">
                  <a:moveTo>
                    <a:pt x="1391793" y="3302"/>
                  </a:moveTo>
                  <a:lnTo>
                    <a:pt x="1382941" y="2984"/>
                  </a:lnTo>
                  <a:lnTo>
                    <a:pt x="0" y="0"/>
                  </a:lnTo>
                  <a:lnTo>
                    <a:pt x="1391793" y="3302"/>
                  </a:lnTo>
                  <a:close/>
                </a:path>
                <a:path w="2628900" h="3810">
                  <a:moveTo>
                    <a:pt x="1731962" y="2984"/>
                  </a:moveTo>
                  <a:lnTo>
                    <a:pt x="1676958" y="2857"/>
                  </a:lnTo>
                  <a:lnTo>
                    <a:pt x="1484325" y="2844"/>
                  </a:lnTo>
                  <a:lnTo>
                    <a:pt x="1382941" y="2984"/>
                  </a:lnTo>
                  <a:lnTo>
                    <a:pt x="1731962" y="2984"/>
                  </a:lnTo>
                  <a:close/>
                </a:path>
                <a:path w="2628900" h="3810">
                  <a:moveTo>
                    <a:pt x="2628646" y="38"/>
                  </a:moveTo>
                  <a:lnTo>
                    <a:pt x="2327046" y="38"/>
                  </a:lnTo>
                  <a:lnTo>
                    <a:pt x="2327046" y="2184"/>
                  </a:lnTo>
                  <a:lnTo>
                    <a:pt x="2308034" y="2184"/>
                  </a:lnTo>
                  <a:lnTo>
                    <a:pt x="2327046" y="2197"/>
                  </a:lnTo>
                  <a:lnTo>
                    <a:pt x="2327046" y="2578"/>
                  </a:lnTo>
                  <a:lnTo>
                    <a:pt x="2628646" y="2578"/>
                  </a:lnTo>
                  <a:lnTo>
                    <a:pt x="2628646" y="38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2" name="object 120"/>
            <p:cNvSpPr/>
            <p:nvPr/>
          </p:nvSpPr>
          <p:spPr>
            <a:xfrm>
              <a:off x="2790329" y="4413821"/>
              <a:ext cx="2743200" cy="3175"/>
            </a:xfrm>
            <a:custGeom>
              <a:avLst/>
              <a:gdLst/>
              <a:ahLst/>
              <a:cxnLst/>
              <a:rect l="l" t="t" r="r" b="b"/>
              <a:pathLst>
                <a:path w="2743200" h="3175">
                  <a:moveTo>
                    <a:pt x="1272616" y="2870"/>
                  </a:moveTo>
                  <a:lnTo>
                    <a:pt x="1266888" y="2705"/>
                  </a:lnTo>
                  <a:lnTo>
                    <a:pt x="0" y="0"/>
                  </a:lnTo>
                  <a:lnTo>
                    <a:pt x="821309" y="1778"/>
                  </a:lnTo>
                  <a:lnTo>
                    <a:pt x="1272616" y="2870"/>
                  </a:lnTo>
                  <a:close/>
                </a:path>
                <a:path w="2743200" h="3175">
                  <a:moveTo>
                    <a:pt x="2743022" y="25"/>
                  </a:moveTo>
                  <a:lnTo>
                    <a:pt x="1266888" y="2705"/>
                  </a:lnTo>
                  <a:lnTo>
                    <a:pt x="1387983" y="2705"/>
                  </a:lnTo>
                  <a:lnTo>
                    <a:pt x="2268740" y="1752"/>
                  </a:lnTo>
                  <a:lnTo>
                    <a:pt x="2743022" y="2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3" name="object 121"/>
            <p:cNvSpPr/>
            <p:nvPr/>
          </p:nvSpPr>
          <p:spPr>
            <a:xfrm>
              <a:off x="3163265" y="4411815"/>
              <a:ext cx="2361565" cy="3810"/>
            </a:xfrm>
            <a:custGeom>
              <a:avLst/>
              <a:gdLst/>
              <a:ahLst/>
              <a:cxnLst/>
              <a:rect l="l" t="t" r="r" b="b"/>
              <a:pathLst>
                <a:path w="2361565" h="3810">
                  <a:moveTo>
                    <a:pt x="2360663" y="38"/>
                  </a:moveTo>
                  <a:lnTo>
                    <a:pt x="1977288" y="0"/>
                  </a:lnTo>
                  <a:lnTo>
                    <a:pt x="1570973" y="1800"/>
                  </a:lnTo>
                  <a:lnTo>
                    <a:pt x="1244082" y="2287"/>
                  </a:lnTo>
                  <a:lnTo>
                    <a:pt x="1047165" y="3121"/>
                  </a:lnTo>
                  <a:lnTo>
                    <a:pt x="742679" y="3266"/>
                  </a:lnTo>
                  <a:lnTo>
                    <a:pt x="451595" y="1831"/>
                  </a:lnTo>
                  <a:lnTo>
                    <a:pt x="65392" y="838"/>
                  </a:lnTo>
                  <a:lnTo>
                    <a:pt x="0" y="1092"/>
                  </a:lnTo>
                  <a:lnTo>
                    <a:pt x="768416" y="3639"/>
                  </a:lnTo>
                  <a:lnTo>
                    <a:pt x="1552268" y="2399"/>
                  </a:lnTo>
                  <a:lnTo>
                    <a:pt x="1836635" y="736"/>
                  </a:lnTo>
                  <a:lnTo>
                    <a:pt x="2361552" y="228"/>
                  </a:lnTo>
                  <a:lnTo>
                    <a:pt x="2360663" y="38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4" name="object 122"/>
            <p:cNvSpPr/>
            <p:nvPr/>
          </p:nvSpPr>
          <p:spPr>
            <a:xfrm>
              <a:off x="3163239" y="4412132"/>
              <a:ext cx="1965325" cy="3810"/>
            </a:xfrm>
            <a:custGeom>
              <a:avLst/>
              <a:gdLst/>
              <a:ahLst/>
              <a:cxnLst/>
              <a:rect l="l" t="t" r="r" b="b"/>
              <a:pathLst>
                <a:path w="1965325" h="3810">
                  <a:moveTo>
                    <a:pt x="1964753" y="0"/>
                  </a:moveTo>
                  <a:lnTo>
                    <a:pt x="1932203" y="76"/>
                  </a:lnTo>
                  <a:lnTo>
                    <a:pt x="1462915" y="2068"/>
                  </a:lnTo>
                  <a:lnTo>
                    <a:pt x="1215423" y="2206"/>
                  </a:lnTo>
                  <a:lnTo>
                    <a:pt x="785704" y="3167"/>
                  </a:lnTo>
                  <a:lnTo>
                    <a:pt x="0" y="774"/>
                  </a:lnTo>
                  <a:lnTo>
                    <a:pt x="818518" y="3356"/>
                  </a:lnTo>
                  <a:lnTo>
                    <a:pt x="1562523" y="2041"/>
                  </a:lnTo>
                  <a:lnTo>
                    <a:pt x="196475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5" name="object 123"/>
            <p:cNvSpPr/>
            <p:nvPr/>
          </p:nvSpPr>
          <p:spPr>
            <a:xfrm>
              <a:off x="2485872" y="4419980"/>
              <a:ext cx="3079115" cy="2540"/>
            </a:xfrm>
            <a:custGeom>
              <a:avLst/>
              <a:gdLst/>
              <a:ahLst/>
              <a:cxnLst/>
              <a:rect l="l" t="t" r="r" b="b"/>
              <a:pathLst>
                <a:path w="3079115" h="2539">
                  <a:moveTo>
                    <a:pt x="1009738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009738" y="2540"/>
                  </a:lnTo>
                  <a:lnTo>
                    <a:pt x="1009738" y="1917"/>
                  </a:lnTo>
                  <a:lnTo>
                    <a:pt x="1009738" y="1270"/>
                  </a:lnTo>
                  <a:close/>
                </a:path>
                <a:path w="3079115" h="2539">
                  <a:moveTo>
                    <a:pt x="2597302" y="1333"/>
                  </a:moveTo>
                  <a:lnTo>
                    <a:pt x="2513203" y="939"/>
                  </a:lnTo>
                  <a:lnTo>
                    <a:pt x="2234031" y="812"/>
                  </a:lnTo>
                  <a:lnTo>
                    <a:pt x="1188173" y="1790"/>
                  </a:lnTo>
                  <a:lnTo>
                    <a:pt x="1478254" y="1790"/>
                  </a:lnTo>
                  <a:lnTo>
                    <a:pt x="2376894" y="1435"/>
                  </a:lnTo>
                  <a:lnTo>
                    <a:pt x="2419362" y="1447"/>
                  </a:lnTo>
                  <a:lnTo>
                    <a:pt x="2597302" y="1333"/>
                  </a:lnTo>
                  <a:close/>
                </a:path>
                <a:path w="3079115" h="2539">
                  <a:moveTo>
                    <a:pt x="3079102" y="533"/>
                  </a:moveTo>
                  <a:lnTo>
                    <a:pt x="3076575" y="0"/>
                  </a:lnTo>
                  <a:lnTo>
                    <a:pt x="2513203" y="939"/>
                  </a:lnTo>
                  <a:lnTo>
                    <a:pt x="2866364" y="939"/>
                  </a:lnTo>
                  <a:lnTo>
                    <a:pt x="3079102" y="53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6" name="object 124"/>
            <p:cNvSpPr/>
            <p:nvPr/>
          </p:nvSpPr>
          <p:spPr>
            <a:xfrm>
              <a:off x="2491994" y="4418266"/>
              <a:ext cx="3064510" cy="1905"/>
            </a:xfrm>
            <a:custGeom>
              <a:avLst/>
              <a:gdLst/>
              <a:ahLst/>
              <a:cxnLst/>
              <a:rect l="l" t="t" r="r" b="b"/>
              <a:pathLst>
                <a:path w="3064510" h="1904">
                  <a:moveTo>
                    <a:pt x="2171014" y="1422"/>
                  </a:moveTo>
                  <a:lnTo>
                    <a:pt x="2092286" y="914"/>
                  </a:lnTo>
                  <a:lnTo>
                    <a:pt x="114" y="139"/>
                  </a:lnTo>
                  <a:lnTo>
                    <a:pt x="2171014" y="1422"/>
                  </a:lnTo>
                  <a:close/>
                </a:path>
                <a:path w="3064510" h="1904">
                  <a:moveTo>
                    <a:pt x="3064294" y="419"/>
                  </a:moveTo>
                  <a:lnTo>
                    <a:pt x="3062274" y="0"/>
                  </a:lnTo>
                  <a:lnTo>
                    <a:pt x="2092286" y="914"/>
                  </a:lnTo>
                  <a:lnTo>
                    <a:pt x="2785351" y="914"/>
                  </a:lnTo>
                  <a:lnTo>
                    <a:pt x="3064294" y="419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7" name="object 125"/>
            <p:cNvSpPr/>
            <p:nvPr/>
          </p:nvSpPr>
          <p:spPr>
            <a:xfrm>
              <a:off x="2485809" y="4420514"/>
              <a:ext cx="3079750" cy="1905"/>
            </a:xfrm>
            <a:custGeom>
              <a:avLst/>
              <a:gdLst/>
              <a:ahLst/>
              <a:cxnLst/>
              <a:rect l="l" t="t" r="r" b="b"/>
              <a:pathLst>
                <a:path w="3079750" h="1904">
                  <a:moveTo>
                    <a:pt x="1189215" y="1270"/>
                  </a:moveTo>
                  <a:lnTo>
                    <a:pt x="516864" y="1155"/>
                  </a:lnTo>
                  <a:lnTo>
                    <a:pt x="124853" y="1409"/>
                  </a:lnTo>
                  <a:lnTo>
                    <a:pt x="127" y="1346"/>
                  </a:lnTo>
                  <a:lnTo>
                    <a:pt x="0" y="1409"/>
                  </a:lnTo>
                  <a:lnTo>
                    <a:pt x="237794" y="1587"/>
                  </a:lnTo>
                  <a:lnTo>
                    <a:pt x="558038" y="1409"/>
                  </a:lnTo>
                  <a:lnTo>
                    <a:pt x="601484" y="1409"/>
                  </a:lnTo>
                  <a:lnTo>
                    <a:pt x="1189215" y="1270"/>
                  </a:lnTo>
                  <a:close/>
                </a:path>
                <a:path w="3079750" h="1904">
                  <a:moveTo>
                    <a:pt x="2419426" y="914"/>
                  </a:moveTo>
                  <a:lnTo>
                    <a:pt x="2394140" y="838"/>
                  </a:lnTo>
                  <a:lnTo>
                    <a:pt x="2345791" y="800"/>
                  </a:lnTo>
                  <a:lnTo>
                    <a:pt x="2240889" y="660"/>
                  </a:lnTo>
                  <a:lnTo>
                    <a:pt x="2101011" y="660"/>
                  </a:lnTo>
                  <a:lnTo>
                    <a:pt x="1189215" y="1270"/>
                  </a:lnTo>
                  <a:lnTo>
                    <a:pt x="1326730" y="1270"/>
                  </a:lnTo>
                  <a:lnTo>
                    <a:pt x="2275789" y="838"/>
                  </a:lnTo>
                  <a:lnTo>
                    <a:pt x="2419426" y="914"/>
                  </a:lnTo>
                  <a:close/>
                </a:path>
                <a:path w="3079750" h="1904">
                  <a:moveTo>
                    <a:pt x="3061170" y="25"/>
                  </a:moveTo>
                  <a:lnTo>
                    <a:pt x="2394140" y="838"/>
                  </a:lnTo>
                  <a:lnTo>
                    <a:pt x="2557183" y="838"/>
                  </a:lnTo>
                  <a:lnTo>
                    <a:pt x="3061170" y="25"/>
                  </a:lnTo>
                  <a:close/>
                </a:path>
                <a:path w="3079750" h="1904">
                  <a:moveTo>
                    <a:pt x="3079165" y="0"/>
                  </a:moveTo>
                  <a:lnTo>
                    <a:pt x="3079000" y="0"/>
                  </a:lnTo>
                  <a:lnTo>
                    <a:pt x="3063671" y="12"/>
                  </a:lnTo>
                  <a:lnTo>
                    <a:pt x="307916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8" name="object 126"/>
            <p:cNvSpPr/>
            <p:nvPr/>
          </p:nvSpPr>
          <p:spPr>
            <a:xfrm>
              <a:off x="5086045" y="4423397"/>
              <a:ext cx="494665" cy="1270"/>
            </a:xfrm>
            <a:custGeom>
              <a:avLst/>
              <a:gdLst/>
              <a:ahLst/>
              <a:cxnLst/>
              <a:rect l="l" t="t" r="r" b="b"/>
              <a:pathLst>
                <a:path w="494664" h="1270">
                  <a:moveTo>
                    <a:pt x="19632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6329" y="1270"/>
                  </a:lnTo>
                  <a:lnTo>
                    <a:pt x="196329" y="0"/>
                  </a:lnTo>
                  <a:close/>
                </a:path>
                <a:path w="494664" h="1270">
                  <a:moveTo>
                    <a:pt x="494296" y="355"/>
                  </a:moveTo>
                  <a:lnTo>
                    <a:pt x="492594" y="0"/>
                  </a:lnTo>
                  <a:lnTo>
                    <a:pt x="241477" y="355"/>
                  </a:lnTo>
                  <a:lnTo>
                    <a:pt x="494296" y="355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9" name="object 127"/>
            <p:cNvSpPr/>
            <p:nvPr/>
          </p:nvSpPr>
          <p:spPr>
            <a:xfrm>
              <a:off x="2638132" y="4422508"/>
              <a:ext cx="2942590" cy="1905"/>
            </a:xfrm>
            <a:custGeom>
              <a:avLst/>
              <a:gdLst/>
              <a:ahLst/>
              <a:cxnLst/>
              <a:rect l="l" t="t" r="r" b="b"/>
              <a:pathLst>
                <a:path w="2942590" h="1904">
                  <a:moveTo>
                    <a:pt x="1428864" y="1143"/>
                  </a:moveTo>
                  <a:lnTo>
                    <a:pt x="851230" y="254"/>
                  </a:lnTo>
                  <a:lnTo>
                    <a:pt x="843445" y="254"/>
                  </a:lnTo>
                  <a:lnTo>
                    <a:pt x="625144" y="0"/>
                  </a:lnTo>
                  <a:lnTo>
                    <a:pt x="281863" y="254"/>
                  </a:lnTo>
                  <a:lnTo>
                    <a:pt x="0" y="101"/>
                  </a:lnTo>
                  <a:lnTo>
                    <a:pt x="430606" y="431"/>
                  </a:lnTo>
                  <a:lnTo>
                    <a:pt x="684987" y="330"/>
                  </a:lnTo>
                  <a:lnTo>
                    <a:pt x="1427441" y="1219"/>
                  </a:lnTo>
                  <a:lnTo>
                    <a:pt x="1428864" y="1143"/>
                  </a:lnTo>
                  <a:close/>
                </a:path>
                <a:path w="2942590" h="1904">
                  <a:moveTo>
                    <a:pt x="2467584" y="1473"/>
                  </a:moveTo>
                  <a:lnTo>
                    <a:pt x="2090788" y="1079"/>
                  </a:lnTo>
                  <a:lnTo>
                    <a:pt x="1971154" y="1079"/>
                  </a:lnTo>
                  <a:lnTo>
                    <a:pt x="2467584" y="1473"/>
                  </a:lnTo>
                  <a:close/>
                </a:path>
                <a:path w="2942590" h="1904">
                  <a:moveTo>
                    <a:pt x="2942234" y="1244"/>
                  </a:moveTo>
                  <a:lnTo>
                    <a:pt x="2941929" y="1181"/>
                  </a:lnTo>
                  <a:lnTo>
                    <a:pt x="2545042" y="1524"/>
                  </a:lnTo>
                  <a:lnTo>
                    <a:pt x="2664282" y="1524"/>
                  </a:lnTo>
                  <a:lnTo>
                    <a:pt x="2942234" y="1244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0" name="object 128"/>
            <p:cNvSpPr/>
            <p:nvPr/>
          </p:nvSpPr>
          <p:spPr>
            <a:xfrm>
              <a:off x="2496591" y="4414761"/>
              <a:ext cx="3053715" cy="3810"/>
            </a:xfrm>
            <a:custGeom>
              <a:avLst/>
              <a:gdLst/>
              <a:ahLst/>
              <a:cxnLst/>
              <a:rect l="l" t="t" r="r" b="b"/>
              <a:pathLst>
                <a:path w="3053715" h="3810">
                  <a:moveTo>
                    <a:pt x="2107933" y="2806"/>
                  </a:moveTo>
                  <a:lnTo>
                    <a:pt x="2019" y="0"/>
                  </a:lnTo>
                  <a:lnTo>
                    <a:pt x="0" y="1117"/>
                  </a:lnTo>
                  <a:lnTo>
                    <a:pt x="1711452" y="3708"/>
                  </a:lnTo>
                  <a:lnTo>
                    <a:pt x="2107933" y="2806"/>
                  </a:lnTo>
                  <a:close/>
                </a:path>
                <a:path w="3053715" h="3810">
                  <a:moveTo>
                    <a:pt x="3053715" y="2654"/>
                  </a:moveTo>
                  <a:lnTo>
                    <a:pt x="3050438" y="1968"/>
                  </a:lnTo>
                  <a:lnTo>
                    <a:pt x="2107933" y="2806"/>
                  </a:lnTo>
                  <a:lnTo>
                    <a:pt x="2889720" y="2806"/>
                  </a:lnTo>
                  <a:lnTo>
                    <a:pt x="3053715" y="2654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1" name="object 129"/>
            <p:cNvSpPr/>
            <p:nvPr/>
          </p:nvSpPr>
          <p:spPr>
            <a:xfrm>
              <a:off x="2495829" y="4416272"/>
              <a:ext cx="3054985" cy="2540"/>
            </a:xfrm>
            <a:custGeom>
              <a:avLst/>
              <a:gdLst/>
              <a:ahLst/>
              <a:cxnLst/>
              <a:rect l="l" t="t" r="r" b="b"/>
              <a:pathLst>
                <a:path w="3054985" h="2539">
                  <a:moveTo>
                    <a:pt x="1742744" y="2184"/>
                  </a:moveTo>
                  <a:lnTo>
                    <a:pt x="1699704" y="1917"/>
                  </a:lnTo>
                  <a:lnTo>
                    <a:pt x="88" y="0"/>
                  </a:lnTo>
                  <a:lnTo>
                    <a:pt x="1742744" y="2184"/>
                  </a:lnTo>
                  <a:close/>
                </a:path>
                <a:path w="3054985" h="2539">
                  <a:moveTo>
                    <a:pt x="2630030" y="1435"/>
                  </a:moveTo>
                  <a:lnTo>
                    <a:pt x="2598813" y="1435"/>
                  </a:lnTo>
                  <a:lnTo>
                    <a:pt x="1699704" y="1917"/>
                  </a:lnTo>
                  <a:lnTo>
                    <a:pt x="2385872" y="1917"/>
                  </a:lnTo>
                  <a:lnTo>
                    <a:pt x="2630030" y="1435"/>
                  </a:lnTo>
                  <a:close/>
                </a:path>
                <a:path w="3054985" h="2539">
                  <a:moveTo>
                    <a:pt x="3054439" y="1143"/>
                  </a:moveTo>
                  <a:lnTo>
                    <a:pt x="3053016" y="838"/>
                  </a:lnTo>
                  <a:lnTo>
                    <a:pt x="2630030" y="1435"/>
                  </a:lnTo>
                  <a:lnTo>
                    <a:pt x="2775712" y="1435"/>
                  </a:lnTo>
                  <a:lnTo>
                    <a:pt x="3054439" y="114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2" name="object 130"/>
            <p:cNvSpPr/>
            <p:nvPr/>
          </p:nvSpPr>
          <p:spPr>
            <a:xfrm>
              <a:off x="2031200" y="4427067"/>
              <a:ext cx="3630295" cy="13970"/>
            </a:xfrm>
            <a:custGeom>
              <a:avLst/>
              <a:gdLst/>
              <a:ahLst/>
              <a:cxnLst/>
              <a:rect l="l" t="t" r="r" b="b"/>
              <a:pathLst>
                <a:path w="3630295" h="13970">
                  <a:moveTo>
                    <a:pt x="3564864" y="0"/>
                  </a:moveTo>
                  <a:lnTo>
                    <a:pt x="36397" y="0"/>
                  </a:lnTo>
                  <a:lnTo>
                    <a:pt x="0" y="13779"/>
                  </a:lnTo>
                  <a:lnTo>
                    <a:pt x="3630217" y="13779"/>
                  </a:lnTo>
                  <a:lnTo>
                    <a:pt x="3564864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3" name="object 131"/>
            <p:cNvSpPr/>
            <p:nvPr/>
          </p:nvSpPr>
          <p:spPr>
            <a:xfrm>
              <a:off x="2037867" y="4437303"/>
              <a:ext cx="3616325" cy="3175"/>
            </a:xfrm>
            <a:custGeom>
              <a:avLst/>
              <a:gdLst/>
              <a:ahLst/>
              <a:cxnLst/>
              <a:rect l="l" t="t" r="r" b="b"/>
              <a:pathLst>
                <a:path w="3616325" h="3175">
                  <a:moveTo>
                    <a:pt x="1971751" y="2235"/>
                  </a:moveTo>
                  <a:lnTo>
                    <a:pt x="1023454" y="863"/>
                  </a:lnTo>
                  <a:lnTo>
                    <a:pt x="2692" y="0"/>
                  </a:lnTo>
                  <a:lnTo>
                    <a:pt x="0" y="1028"/>
                  </a:lnTo>
                  <a:lnTo>
                    <a:pt x="114731" y="1117"/>
                  </a:lnTo>
                  <a:lnTo>
                    <a:pt x="519315" y="1016"/>
                  </a:lnTo>
                  <a:lnTo>
                    <a:pt x="1927123" y="2717"/>
                  </a:lnTo>
                  <a:lnTo>
                    <a:pt x="1971751" y="2235"/>
                  </a:lnTo>
                  <a:close/>
                </a:path>
                <a:path w="3616325" h="3175">
                  <a:moveTo>
                    <a:pt x="3615956" y="1943"/>
                  </a:moveTo>
                  <a:lnTo>
                    <a:pt x="3614737" y="1689"/>
                  </a:lnTo>
                  <a:lnTo>
                    <a:pt x="3613607" y="1447"/>
                  </a:lnTo>
                  <a:lnTo>
                    <a:pt x="3543363" y="1498"/>
                  </a:lnTo>
                  <a:lnTo>
                    <a:pt x="2069947" y="1447"/>
                  </a:lnTo>
                  <a:lnTo>
                    <a:pt x="2069947" y="2717"/>
                  </a:lnTo>
                  <a:lnTo>
                    <a:pt x="3543363" y="2717"/>
                  </a:lnTo>
                  <a:lnTo>
                    <a:pt x="3543363" y="1943"/>
                  </a:lnTo>
                  <a:lnTo>
                    <a:pt x="3615956" y="194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4" name="object 132"/>
            <p:cNvSpPr/>
            <p:nvPr/>
          </p:nvSpPr>
          <p:spPr>
            <a:xfrm>
              <a:off x="2037842" y="4437963"/>
              <a:ext cx="3616325" cy="2540"/>
            </a:xfrm>
            <a:custGeom>
              <a:avLst/>
              <a:gdLst/>
              <a:ahLst/>
              <a:cxnLst/>
              <a:rect l="l" t="t" r="r" b="b"/>
              <a:pathLst>
                <a:path w="3616325" h="2539">
                  <a:moveTo>
                    <a:pt x="1926526" y="2070"/>
                  </a:moveTo>
                  <a:lnTo>
                    <a:pt x="1888578" y="1803"/>
                  </a:lnTo>
                  <a:lnTo>
                    <a:pt x="490486" y="215"/>
                  </a:lnTo>
                  <a:lnTo>
                    <a:pt x="977" y="0"/>
                  </a:lnTo>
                  <a:lnTo>
                    <a:pt x="0" y="368"/>
                  </a:lnTo>
                  <a:lnTo>
                    <a:pt x="114757" y="457"/>
                  </a:lnTo>
                  <a:lnTo>
                    <a:pt x="433578" y="254"/>
                  </a:lnTo>
                  <a:lnTo>
                    <a:pt x="1926526" y="2070"/>
                  </a:lnTo>
                  <a:close/>
                </a:path>
                <a:path w="3616325" h="2539">
                  <a:moveTo>
                    <a:pt x="3505250" y="1485"/>
                  </a:moveTo>
                  <a:lnTo>
                    <a:pt x="3315843" y="1435"/>
                  </a:lnTo>
                  <a:lnTo>
                    <a:pt x="3305073" y="1435"/>
                  </a:lnTo>
                  <a:lnTo>
                    <a:pt x="3301098" y="1435"/>
                  </a:lnTo>
                  <a:lnTo>
                    <a:pt x="2984398" y="1346"/>
                  </a:lnTo>
                  <a:lnTo>
                    <a:pt x="1888578" y="1803"/>
                  </a:lnTo>
                  <a:lnTo>
                    <a:pt x="2141461" y="1803"/>
                  </a:lnTo>
                  <a:lnTo>
                    <a:pt x="3153664" y="1574"/>
                  </a:lnTo>
                  <a:lnTo>
                    <a:pt x="3257981" y="1651"/>
                  </a:lnTo>
                  <a:lnTo>
                    <a:pt x="3505250" y="1485"/>
                  </a:lnTo>
                  <a:close/>
                </a:path>
                <a:path w="3616325" h="2539">
                  <a:moveTo>
                    <a:pt x="3616185" y="1333"/>
                  </a:moveTo>
                  <a:lnTo>
                    <a:pt x="3615601" y="1206"/>
                  </a:lnTo>
                  <a:lnTo>
                    <a:pt x="3315843" y="1435"/>
                  </a:lnTo>
                  <a:lnTo>
                    <a:pt x="3546132" y="1435"/>
                  </a:lnTo>
                  <a:lnTo>
                    <a:pt x="3616185" y="133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5" name="object 133"/>
            <p:cNvSpPr/>
            <p:nvPr/>
          </p:nvSpPr>
          <p:spPr>
            <a:xfrm>
              <a:off x="2249868" y="4426762"/>
              <a:ext cx="2853055" cy="3810"/>
            </a:xfrm>
            <a:custGeom>
              <a:avLst/>
              <a:gdLst/>
              <a:ahLst/>
              <a:cxnLst/>
              <a:rect l="l" t="t" r="r" b="b"/>
              <a:pathLst>
                <a:path w="2853054" h="3810">
                  <a:moveTo>
                    <a:pt x="1414284" y="3454"/>
                  </a:moveTo>
                  <a:lnTo>
                    <a:pt x="140995" y="317"/>
                  </a:lnTo>
                  <a:lnTo>
                    <a:pt x="0" y="317"/>
                  </a:lnTo>
                  <a:lnTo>
                    <a:pt x="1410131" y="3797"/>
                  </a:lnTo>
                  <a:lnTo>
                    <a:pt x="1414284" y="3454"/>
                  </a:lnTo>
                  <a:close/>
                </a:path>
                <a:path w="2853054" h="3810">
                  <a:moveTo>
                    <a:pt x="1993938" y="2540"/>
                  </a:moveTo>
                  <a:lnTo>
                    <a:pt x="1753666" y="2540"/>
                  </a:lnTo>
                  <a:lnTo>
                    <a:pt x="1753666" y="3441"/>
                  </a:lnTo>
                  <a:lnTo>
                    <a:pt x="1689100" y="3340"/>
                  </a:lnTo>
                  <a:lnTo>
                    <a:pt x="1518793" y="3314"/>
                  </a:lnTo>
                  <a:lnTo>
                    <a:pt x="1414284" y="3454"/>
                  </a:lnTo>
                  <a:lnTo>
                    <a:pt x="1753666" y="3454"/>
                  </a:lnTo>
                  <a:lnTo>
                    <a:pt x="1753666" y="3810"/>
                  </a:lnTo>
                  <a:lnTo>
                    <a:pt x="1993938" y="3810"/>
                  </a:lnTo>
                  <a:lnTo>
                    <a:pt x="1993938" y="2540"/>
                  </a:lnTo>
                  <a:close/>
                </a:path>
                <a:path w="2853054" h="3810">
                  <a:moveTo>
                    <a:pt x="2449131" y="2603"/>
                  </a:moveTo>
                  <a:lnTo>
                    <a:pt x="2367191" y="2603"/>
                  </a:lnTo>
                  <a:lnTo>
                    <a:pt x="2419972" y="2641"/>
                  </a:lnTo>
                  <a:lnTo>
                    <a:pt x="2449131" y="2603"/>
                  </a:lnTo>
                  <a:close/>
                </a:path>
                <a:path w="2853054" h="3810">
                  <a:moveTo>
                    <a:pt x="2852534" y="0"/>
                  </a:moveTo>
                  <a:lnTo>
                    <a:pt x="2543289" y="0"/>
                  </a:lnTo>
                  <a:lnTo>
                    <a:pt x="2543289" y="2540"/>
                  </a:lnTo>
                  <a:lnTo>
                    <a:pt x="2852534" y="2540"/>
                  </a:lnTo>
                  <a:lnTo>
                    <a:pt x="2852534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6" name="object 134"/>
            <p:cNvSpPr/>
            <p:nvPr/>
          </p:nvSpPr>
          <p:spPr>
            <a:xfrm>
              <a:off x="2364892" y="4427499"/>
              <a:ext cx="2793365" cy="3175"/>
            </a:xfrm>
            <a:custGeom>
              <a:avLst/>
              <a:gdLst/>
              <a:ahLst/>
              <a:cxnLst/>
              <a:rect l="l" t="t" r="r" b="b"/>
              <a:pathLst>
                <a:path w="2793365" h="3175">
                  <a:moveTo>
                    <a:pt x="1301813" y="2882"/>
                  </a:moveTo>
                  <a:lnTo>
                    <a:pt x="0" y="0"/>
                  </a:lnTo>
                  <a:lnTo>
                    <a:pt x="1295120" y="3060"/>
                  </a:lnTo>
                  <a:lnTo>
                    <a:pt x="1301813" y="2882"/>
                  </a:lnTo>
                  <a:close/>
                </a:path>
                <a:path w="2793365" h="3175">
                  <a:moveTo>
                    <a:pt x="1863318" y="1752"/>
                  </a:moveTo>
                  <a:lnTo>
                    <a:pt x="1684566" y="1752"/>
                  </a:lnTo>
                  <a:lnTo>
                    <a:pt x="1684566" y="3022"/>
                  </a:lnTo>
                  <a:lnTo>
                    <a:pt x="1863318" y="3022"/>
                  </a:lnTo>
                  <a:lnTo>
                    <a:pt x="1863318" y="1752"/>
                  </a:lnTo>
                  <a:close/>
                </a:path>
                <a:path w="2793365" h="3175">
                  <a:moveTo>
                    <a:pt x="2336977" y="1866"/>
                  </a:moveTo>
                  <a:lnTo>
                    <a:pt x="2252281" y="1866"/>
                  </a:lnTo>
                  <a:lnTo>
                    <a:pt x="2303119" y="1905"/>
                  </a:lnTo>
                  <a:lnTo>
                    <a:pt x="2336977" y="1866"/>
                  </a:lnTo>
                  <a:close/>
                </a:path>
                <a:path w="2793365" h="3175">
                  <a:moveTo>
                    <a:pt x="2793123" y="165"/>
                  </a:moveTo>
                  <a:lnTo>
                    <a:pt x="2236990" y="1765"/>
                  </a:lnTo>
                  <a:lnTo>
                    <a:pt x="2401405" y="1765"/>
                  </a:lnTo>
                  <a:lnTo>
                    <a:pt x="2793123" y="16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7" name="object 135"/>
            <p:cNvSpPr/>
            <p:nvPr/>
          </p:nvSpPr>
          <p:spPr>
            <a:xfrm>
              <a:off x="2749473" y="4425099"/>
              <a:ext cx="2653030" cy="4445"/>
            </a:xfrm>
            <a:custGeom>
              <a:avLst/>
              <a:gdLst/>
              <a:ahLst/>
              <a:cxnLst/>
              <a:rect l="l" t="t" r="r" b="b"/>
              <a:pathLst>
                <a:path w="2653029" h="4445">
                  <a:moveTo>
                    <a:pt x="2606365" y="60"/>
                  </a:moveTo>
                  <a:lnTo>
                    <a:pt x="2652560" y="228"/>
                  </a:lnTo>
                  <a:lnTo>
                    <a:pt x="2526665" y="0"/>
                  </a:lnTo>
                  <a:lnTo>
                    <a:pt x="1893054" y="629"/>
                  </a:lnTo>
                  <a:lnTo>
                    <a:pt x="1536741" y="2480"/>
                  </a:lnTo>
                  <a:lnTo>
                    <a:pt x="1217701" y="2924"/>
                  </a:lnTo>
                  <a:lnTo>
                    <a:pt x="962534" y="3711"/>
                  </a:lnTo>
                  <a:lnTo>
                    <a:pt x="763617" y="3764"/>
                  </a:lnTo>
                  <a:lnTo>
                    <a:pt x="319709" y="1612"/>
                  </a:lnTo>
                  <a:lnTo>
                    <a:pt x="67652" y="1181"/>
                  </a:lnTo>
                  <a:lnTo>
                    <a:pt x="0" y="1460"/>
                  </a:lnTo>
                  <a:lnTo>
                    <a:pt x="789050" y="4162"/>
                  </a:lnTo>
                  <a:lnTo>
                    <a:pt x="1595155" y="2847"/>
                  </a:lnTo>
                  <a:lnTo>
                    <a:pt x="2026386" y="635"/>
                  </a:lnTo>
                  <a:lnTo>
                    <a:pt x="2472778" y="431"/>
                  </a:lnTo>
                  <a:lnTo>
                    <a:pt x="2606365" y="6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8" name="object 136"/>
            <p:cNvSpPr/>
            <p:nvPr/>
          </p:nvSpPr>
          <p:spPr>
            <a:xfrm>
              <a:off x="2755557" y="4426203"/>
              <a:ext cx="1880235" cy="3175"/>
            </a:xfrm>
            <a:custGeom>
              <a:avLst/>
              <a:gdLst/>
              <a:ahLst/>
              <a:cxnLst/>
              <a:rect l="l" t="t" r="r" b="b"/>
              <a:pathLst>
                <a:path w="1880235" h="3175">
                  <a:moveTo>
                    <a:pt x="834428" y="3098"/>
                  </a:moveTo>
                  <a:lnTo>
                    <a:pt x="809828" y="2908"/>
                  </a:lnTo>
                  <a:lnTo>
                    <a:pt x="2959" y="342"/>
                  </a:lnTo>
                  <a:lnTo>
                    <a:pt x="0" y="355"/>
                  </a:lnTo>
                  <a:lnTo>
                    <a:pt x="834428" y="3098"/>
                  </a:lnTo>
                  <a:close/>
                </a:path>
                <a:path w="1880235" h="3175">
                  <a:moveTo>
                    <a:pt x="1879676" y="0"/>
                  </a:moveTo>
                  <a:lnTo>
                    <a:pt x="809828" y="2908"/>
                  </a:lnTo>
                  <a:lnTo>
                    <a:pt x="919873" y="2908"/>
                  </a:lnTo>
                  <a:lnTo>
                    <a:pt x="1542948" y="1854"/>
                  </a:lnTo>
                  <a:lnTo>
                    <a:pt x="1879676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9" name="object 137"/>
            <p:cNvSpPr/>
            <p:nvPr/>
          </p:nvSpPr>
          <p:spPr>
            <a:xfrm>
              <a:off x="2043201" y="4433125"/>
              <a:ext cx="3585845" cy="3810"/>
            </a:xfrm>
            <a:custGeom>
              <a:avLst/>
              <a:gdLst/>
              <a:ahLst/>
              <a:cxnLst/>
              <a:rect l="l" t="t" r="r" b="b"/>
              <a:pathLst>
                <a:path w="3585845" h="3810">
                  <a:moveTo>
                    <a:pt x="1031773" y="2959"/>
                  </a:moveTo>
                  <a:lnTo>
                    <a:pt x="633679" y="2959"/>
                  </a:lnTo>
                  <a:lnTo>
                    <a:pt x="633679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633679" y="3810"/>
                  </a:lnTo>
                  <a:lnTo>
                    <a:pt x="633679" y="3009"/>
                  </a:lnTo>
                  <a:lnTo>
                    <a:pt x="755535" y="3048"/>
                  </a:lnTo>
                  <a:lnTo>
                    <a:pt x="1031773" y="2959"/>
                  </a:lnTo>
                  <a:close/>
                </a:path>
                <a:path w="3585845" h="3810">
                  <a:moveTo>
                    <a:pt x="2677096" y="2336"/>
                  </a:moveTo>
                  <a:lnTo>
                    <a:pt x="2531351" y="2336"/>
                  </a:lnTo>
                  <a:lnTo>
                    <a:pt x="2531351" y="1270"/>
                  </a:lnTo>
                  <a:lnTo>
                    <a:pt x="2167293" y="1270"/>
                  </a:lnTo>
                  <a:lnTo>
                    <a:pt x="2167293" y="2540"/>
                  </a:lnTo>
                  <a:lnTo>
                    <a:pt x="2531351" y="2540"/>
                  </a:lnTo>
                  <a:lnTo>
                    <a:pt x="2677096" y="2336"/>
                  </a:lnTo>
                  <a:close/>
                </a:path>
                <a:path w="3585845" h="3810">
                  <a:moveTo>
                    <a:pt x="3585565" y="850"/>
                  </a:moveTo>
                  <a:lnTo>
                    <a:pt x="3581590" y="0"/>
                  </a:lnTo>
                  <a:lnTo>
                    <a:pt x="2556713" y="1930"/>
                  </a:lnTo>
                  <a:lnTo>
                    <a:pt x="2952889" y="1930"/>
                  </a:lnTo>
                  <a:lnTo>
                    <a:pt x="3585565" y="85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0" name="object 138"/>
            <p:cNvSpPr/>
            <p:nvPr/>
          </p:nvSpPr>
          <p:spPr>
            <a:xfrm>
              <a:off x="2053399" y="4431804"/>
              <a:ext cx="3566160" cy="2540"/>
            </a:xfrm>
            <a:custGeom>
              <a:avLst/>
              <a:gdLst/>
              <a:ahLst/>
              <a:cxnLst/>
              <a:rect l="l" t="t" r="r" b="b"/>
              <a:pathLst>
                <a:path w="3566160" h="2539">
                  <a:moveTo>
                    <a:pt x="2271699" y="1930"/>
                  </a:moveTo>
                  <a:lnTo>
                    <a:pt x="2154021" y="1397"/>
                  </a:lnTo>
                  <a:lnTo>
                    <a:pt x="165" y="584"/>
                  </a:lnTo>
                  <a:lnTo>
                    <a:pt x="0" y="635"/>
                  </a:lnTo>
                  <a:lnTo>
                    <a:pt x="2271699" y="1930"/>
                  </a:lnTo>
                  <a:close/>
                </a:path>
                <a:path w="3566160" h="2539">
                  <a:moveTo>
                    <a:pt x="3566147" y="215"/>
                  </a:moveTo>
                  <a:lnTo>
                    <a:pt x="3565017" y="0"/>
                  </a:lnTo>
                  <a:lnTo>
                    <a:pt x="2154021" y="1397"/>
                  </a:lnTo>
                  <a:lnTo>
                    <a:pt x="2865031" y="1397"/>
                  </a:lnTo>
                  <a:lnTo>
                    <a:pt x="3566147" y="21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1" name="object 139"/>
            <p:cNvSpPr/>
            <p:nvPr/>
          </p:nvSpPr>
          <p:spPr>
            <a:xfrm>
              <a:off x="2043709" y="4433912"/>
              <a:ext cx="3585210" cy="2540"/>
            </a:xfrm>
            <a:custGeom>
              <a:avLst/>
              <a:gdLst/>
              <a:ahLst/>
              <a:cxnLst/>
              <a:rect l="l" t="t" r="r" b="b"/>
              <a:pathLst>
                <a:path w="3585210" h="2539">
                  <a:moveTo>
                    <a:pt x="533844" y="2197"/>
                  </a:moveTo>
                  <a:lnTo>
                    <a:pt x="128574" y="2184"/>
                  </a:lnTo>
                  <a:lnTo>
                    <a:pt x="165" y="2146"/>
                  </a:lnTo>
                  <a:lnTo>
                    <a:pt x="0" y="2209"/>
                  </a:lnTo>
                  <a:lnTo>
                    <a:pt x="228600" y="2387"/>
                  </a:lnTo>
                  <a:lnTo>
                    <a:pt x="533844" y="2197"/>
                  </a:lnTo>
                  <a:close/>
                </a:path>
                <a:path w="3585210" h="2539">
                  <a:moveTo>
                    <a:pt x="1171359" y="2044"/>
                  </a:moveTo>
                  <a:lnTo>
                    <a:pt x="660755" y="1905"/>
                  </a:lnTo>
                  <a:lnTo>
                    <a:pt x="128574" y="2184"/>
                  </a:lnTo>
                  <a:lnTo>
                    <a:pt x="657898" y="2184"/>
                  </a:lnTo>
                  <a:lnTo>
                    <a:pt x="1171359" y="2044"/>
                  </a:lnTo>
                  <a:close/>
                </a:path>
                <a:path w="3585210" h="2539">
                  <a:moveTo>
                    <a:pt x="2492298" y="1676"/>
                  </a:moveTo>
                  <a:lnTo>
                    <a:pt x="2466441" y="1574"/>
                  </a:lnTo>
                  <a:lnTo>
                    <a:pt x="2425712" y="1549"/>
                  </a:lnTo>
                  <a:lnTo>
                    <a:pt x="2164689" y="1397"/>
                  </a:lnTo>
                  <a:lnTo>
                    <a:pt x="1171359" y="2044"/>
                  </a:lnTo>
                  <a:lnTo>
                    <a:pt x="1385277" y="2044"/>
                  </a:lnTo>
                  <a:lnTo>
                    <a:pt x="2346972" y="1587"/>
                  </a:lnTo>
                  <a:lnTo>
                    <a:pt x="2492298" y="1676"/>
                  </a:lnTo>
                  <a:close/>
                </a:path>
                <a:path w="3585210" h="2539">
                  <a:moveTo>
                    <a:pt x="3585057" y="63"/>
                  </a:moveTo>
                  <a:lnTo>
                    <a:pt x="3584752" y="0"/>
                  </a:lnTo>
                  <a:lnTo>
                    <a:pt x="2466441" y="1574"/>
                  </a:lnTo>
                  <a:lnTo>
                    <a:pt x="2650731" y="1574"/>
                  </a:lnTo>
                  <a:lnTo>
                    <a:pt x="3585057" y="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2" name="object 140"/>
            <p:cNvSpPr/>
            <p:nvPr/>
          </p:nvSpPr>
          <p:spPr>
            <a:xfrm>
              <a:off x="3815981" y="4436160"/>
              <a:ext cx="1831339" cy="2540"/>
            </a:xfrm>
            <a:custGeom>
              <a:avLst/>
              <a:gdLst/>
              <a:ahLst/>
              <a:cxnLst/>
              <a:rect l="l" t="t" r="r" b="b"/>
              <a:pathLst>
                <a:path w="1831339" h="2539">
                  <a:moveTo>
                    <a:pt x="1145794" y="1257"/>
                  </a:moveTo>
                  <a:lnTo>
                    <a:pt x="0" y="1257"/>
                  </a:lnTo>
                  <a:lnTo>
                    <a:pt x="0" y="2527"/>
                  </a:lnTo>
                  <a:lnTo>
                    <a:pt x="1145794" y="2527"/>
                  </a:lnTo>
                  <a:lnTo>
                    <a:pt x="1145794" y="1257"/>
                  </a:lnTo>
                  <a:close/>
                </a:path>
                <a:path w="1831339" h="2539">
                  <a:moveTo>
                    <a:pt x="1830730" y="1600"/>
                  </a:moveTo>
                  <a:lnTo>
                    <a:pt x="1823148" y="0"/>
                  </a:lnTo>
                  <a:lnTo>
                    <a:pt x="1153198" y="1879"/>
                  </a:lnTo>
                  <a:lnTo>
                    <a:pt x="1414564" y="1879"/>
                  </a:lnTo>
                  <a:lnTo>
                    <a:pt x="1830730" y="160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3" name="object 141"/>
            <p:cNvSpPr/>
            <p:nvPr/>
          </p:nvSpPr>
          <p:spPr>
            <a:xfrm>
              <a:off x="3806177" y="4437722"/>
              <a:ext cx="1840864" cy="1270"/>
            </a:xfrm>
            <a:custGeom>
              <a:avLst/>
              <a:gdLst/>
              <a:ahLst/>
              <a:cxnLst/>
              <a:rect l="l" t="t" r="r" b="b"/>
              <a:pathLst>
                <a:path w="1840864" h="1270">
                  <a:moveTo>
                    <a:pt x="1016711" y="685"/>
                  </a:moveTo>
                  <a:lnTo>
                    <a:pt x="933196" y="622"/>
                  </a:lnTo>
                  <a:lnTo>
                    <a:pt x="708875" y="330"/>
                  </a:lnTo>
                  <a:lnTo>
                    <a:pt x="530263" y="139"/>
                  </a:lnTo>
                  <a:lnTo>
                    <a:pt x="0" y="342"/>
                  </a:lnTo>
                  <a:lnTo>
                    <a:pt x="526656" y="342"/>
                  </a:lnTo>
                  <a:lnTo>
                    <a:pt x="1016711" y="685"/>
                  </a:lnTo>
                  <a:close/>
                </a:path>
                <a:path w="1840864" h="1270">
                  <a:moveTo>
                    <a:pt x="1840585" y="38"/>
                  </a:moveTo>
                  <a:lnTo>
                    <a:pt x="1840420" y="0"/>
                  </a:lnTo>
                  <a:lnTo>
                    <a:pt x="933196" y="622"/>
                  </a:lnTo>
                  <a:lnTo>
                    <a:pt x="1160703" y="622"/>
                  </a:lnTo>
                  <a:lnTo>
                    <a:pt x="1840585" y="3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4" name="object 142"/>
            <p:cNvSpPr/>
            <p:nvPr/>
          </p:nvSpPr>
          <p:spPr>
            <a:xfrm>
              <a:off x="2061692" y="4428667"/>
              <a:ext cx="3551554" cy="3810"/>
            </a:xfrm>
            <a:custGeom>
              <a:avLst/>
              <a:gdLst/>
              <a:ahLst/>
              <a:cxnLst/>
              <a:rect l="l" t="t" r="r" b="b"/>
              <a:pathLst>
                <a:path w="3551554" h="3810">
                  <a:moveTo>
                    <a:pt x="3151911" y="2667"/>
                  </a:moveTo>
                  <a:lnTo>
                    <a:pt x="2697708" y="2463"/>
                  </a:lnTo>
                  <a:lnTo>
                    <a:pt x="2634691" y="2463"/>
                  </a:lnTo>
                  <a:lnTo>
                    <a:pt x="2328608" y="2717"/>
                  </a:lnTo>
                  <a:lnTo>
                    <a:pt x="2328608" y="2540"/>
                  </a:lnTo>
                  <a:lnTo>
                    <a:pt x="1495107" y="2540"/>
                  </a:lnTo>
                  <a:lnTo>
                    <a:pt x="1495107" y="1270"/>
                  </a:lnTo>
                  <a:lnTo>
                    <a:pt x="573493" y="1270"/>
                  </a:lnTo>
                  <a:lnTo>
                    <a:pt x="573493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572503" y="1270"/>
                  </a:lnTo>
                  <a:lnTo>
                    <a:pt x="572503" y="2540"/>
                  </a:lnTo>
                  <a:lnTo>
                    <a:pt x="1403718" y="2540"/>
                  </a:lnTo>
                  <a:lnTo>
                    <a:pt x="1403718" y="3810"/>
                  </a:lnTo>
                  <a:lnTo>
                    <a:pt x="2328608" y="3810"/>
                  </a:lnTo>
                  <a:lnTo>
                    <a:pt x="2328608" y="2832"/>
                  </a:lnTo>
                  <a:lnTo>
                    <a:pt x="2976715" y="2832"/>
                  </a:lnTo>
                  <a:lnTo>
                    <a:pt x="3151911" y="2667"/>
                  </a:lnTo>
                  <a:close/>
                </a:path>
                <a:path w="3551554" h="3810">
                  <a:moveTo>
                    <a:pt x="3551123" y="1943"/>
                  </a:moveTo>
                  <a:lnTo>
                    <a:pt x="3547948" y="1270"/>
                  </a:lnTo>
                  <a:lnTo>
                    <a:pt x="2697708" y="2463"/>
                  </a:lnTo>
                  <a:lnTo>
                    <a:pt x="3272586" y="2463"/>
                  </a:lnTo>
                  <a:lnTo>
                    <a:pt x="3551123" y="194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5" name="object 143"/>
            <p:cNvSpPr/>
            <p:nvPr/>
          </p:nvSpPr>
          <p:spPr>
            <a:xfrm>
              <a:off x="2059444" y="4430115"/>
              <a:ext cx="3553460" cy="2540"/>
            </a:xfrm>
            <a:custGeom>
              <a:avLst/>
              <a:gdLst/>
              <a:ahLst/>
              <a:cxnLst/>
              <a:rect l="l" t="t" r="r" b="b"/>
              <a:pathLst>
                <a:path w="3553460" h="2539">
                  <a:moveTo>
                    <a:pt x="1792490" y="2324"/>
                  </a:moveTo>
                  <a:lnTo>
                    <a:pt x="1728571" y="2032"/>
                  </a:lnTo>
                  <a:lnTo>
                    <a:pt x="127" y="0"/>
                  </a:lnTo>
                  <a:lnTo>
                    <a:pt x="0" y="50"/>
                  </a:lnTo>
                  <a:lnTo>
                    <a:pt x="1792490" y="2324"/>
                  </a:lnTo>
                  <a:close/>
                </a:path>
                <a:path w="3553460" h="2539">
                  <a:moveTo>
                    <a:pt x="2706674" y="1524"/>
                  </a:moveTo>
                  <a:lnTo>
                    <a:pt x="2674620" y="1524"/>
                  </a:lnTo>
                  <a:lnTo>
                    <a:pt x="1728571" y="2032"/>
                  </a:lnTo>
                  <a:lnTo>
                    <a:pt x="2460701" y="2032"/>
                  </a:lnTo>
                  <a:lnTo>
                    <a:pt x="2706674" y="1524"/>
                  </a:lnTo>
                  <a:close/>
                </a:path>
                <a:path w="3553460" h="2539">
                  <a:moveTo>
                    <a:pt x="3553358" y="495"/>
                  </a:moveTo>
                  <a:lnTo>
                    <a:pt x="3553053" y="431"/>
                  </a:lnTo>
                  <a:lnTo>
                    <a:pt x="2706674" y="1524"/>
                  </a:lnTo>
                  <a:lnTo>
                    <a:pt x="2859684" y="1524"/>
                  </a:lnTo>
                  <a:lnTo>
                    <a:pt x="3553358" y="49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6" name="object 144"/>
            <p:cNvSpPr/>
            <p:nvPr/>
          </p:nvSpPr>
          <p:spPr>
            <a:xfrm>
              <a:off x="2031200" y="4427067"/>
              <a:ext cx="3630295" cy="13970"/>
            </a:xfrm>
            <a:custGeom>
              <a:avLst/>
              <a:gdLst/>
              <a:ahLst/>
              <a:cxnLst/>
              <a:rect l="l" t="t" r="r" b="b"/>
              <a:pathLst>
                <a:path w="3630295" h="13970">
                  <a:moveTo>
                    <a:pt x="3564864" y="0"/>
                  </a:moveTo>
                  <a:lnTo>
                    <a:pt x="36397" y="0"/>
                  </a:lnTo>
                  <a:lnTo>
                    <a:pt x="0" y="13779"/>
                  </a:lnTo>
                  <a:lnTo>
                    <a:pt x="3630217" y="13779"/>
                  </a:lnTo>
                  <a:lnTo>
                    <a:pt x="3564864" y="0"/>
                  </a:lnTo>
                  <a:close/>
                </a:path>
              </a:pathLst>
            </a:custGeom>
            <a:solidFill>
              <a:srgbClr val="E7CAA4">
                <a:alpha val="33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7" name="object 145"/>
            <p:cNvSpPr/>
            <p:nvPr/>
          </p:nvSpPr>
          <p:spPr>
            <a:xfrm>
              <a:off x="1067117" y="4413402"/>
              <a:ext cx="1435100" cy="13335"/>
            </a:xfrm>
            <a:custGeom>
              <a:avLst/>
              <a:gdLst/>
              <a:ahLst/>
              <a:cxnLst/>
              <a:rect l="l" t="t" r="r" b="b"/>
              <a:pathLst>
                <a:path w="1435100" h="13335">
                  <a:moveTo>
                    <a:pt x="1434823" y="0"/>
                  </a:moveTo>
                  <a:lnTo>
                    <a:pt x="61594" y="0"/>
                  </a:lnTo>
                  <a:lnTo>
                    <a:pt x="0" y="12979"/>
                  </a:lnTo>
                  <a:lnTo>
                    <a:pt x="1411681" y="12979"/>
                  </a:lnTo>
                  <a:lnTo>
                    <a:pt x="143482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8" name="object 146"/>
            <p:cNvSpPr/>
            <p:nvPr/>
          </p:nvSpPr>
          <p:spPr>
            <a:xfrm>
              <a:off x="1144612" y="4423866"/>
              <a:ext cx="1339215" cy="1905"/>
            </a:xfrm>
            <a:custGeom>
              <a:avLst/>
              <a:gdLst/>
              <a:ahLst/>
              <a:cxnLst/>
              <a:rect l="l" t="t" r="r" b="b"/>
              <a:pathLst>
                <a:path w="1339214" h="1904">
                  <a:moveTo>
                    <a:pt x="1163777" y="571"/>
                  </a:moveTo>
                  <a:lnTo>
                    <a:pt x="936396" y="571"/>
                  </a:lnTo>
                  <a:lnTo>
                    <a:pt x="936396" y="88"/>
                  </a:lnTo>
                  <a:lnTo>
                    <a:pt x="0" y="88"/>
                  </a:lnTo>
                  <a:lnTo>
                    <a:pt x="0" y="1358"/>
                  </a:lnTo>
                  <a:lnTo>
                    <a:pt x="936396" y="1358"/>
                  </a:lnTo>
                  <a:lnTo>
                    <a:pt x="936396" y="673"/>
                  </a:lnTo>
                  <a:lnTo>
                    <a:pt x="990511" y="685"/>
                  </a:lnTo>
                  <a:lnTo>
                    <a:pt x="1163777" y="571"/>
                  </a:lnTo>
                  <a:close/>
                </a:path>
                <a:path w="1339214" h="1904">
                  <a:moveTo>
                    <a:pt x="1338681" y="0"/>
                  </a:moveTo>
                  <a:lnTo>
                    <a:pt x="1080490" y="444"/>
                  </a:lnTo>
                  <a:lnTo>
                    <a:pt x="1225892" y="444"/>
                  </a:lnTo>
                  <a:lnTo>
                    <a:pt x="1338478" y="114"/>
                  </a:lnTo>
                  <a:lnTo>
                    <a:pt x="133868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9" name="object 147"/>
            <p:cNvSpPr/>
            <p:nvPr/>
          </p:nvSpPr>
          <p:spPr>
            <a:xfrm>
              <a:off x="1072743" y="4423879"/>
              <a:ext cx="1410970" cy="1905"/>
            </a:xfrm>
            <a:custGeom>
              <a:avLst/>
              <a:gdLst/>
              <a:ahLst/>
              <a:cxnLst/>
              <a:rect l="l" t="t" r="r" b="b"/>
              <a:pathLst>
                <a:path w="1410970" h="1904">
                  <a:moveTo>
                    <a:pt x="631101" y="622"/>
                  </a:moveTo>
                  <a:lnTo>
                    <a:pt x="863" y="1130"/>
                  </a:lnTo>
                  <a:lnTo>
                    <a:pt x="0" y="1333"/>
                  </a:lnTo>
                  <a:lnTo>
                    <a:pt x="94919" y="1333"/>
                  </a:lnTo>
                  <a:lnTo>
                    <a:pt x="631101" y="622"/>
                  </a:lnTo>
                  <a:close/>
                </a:path>
                <a:path w="1410970" h="1904">
                  <a:moveTo>
                    <a:pt x="1410436" y="50"/>
                  </a:moveTo>
                  <a:lnTo>
                    <a:pt x="1146035" y="469"/>
                  </a:lnTo>
                  <a:lnTo>
                    <a:pt x="1146035" y="0"/>
                  </a:lnTo>
                  <a:lnTo>
                    <a:pt x="975169" y="0"/>
                  </a:lnTo>
                  <a:lnTo>
                    <a:pt x="975169" y="495"/>
                  </a:lnTo>
                  <a:lnTo>
                    <a:pt x="745083" y="419"/>
                  </a:lnTo>
                  <a:lnTo>
                    <a:pt x="643610" y="584"/>
                  </a:lnTo>
                  <a:lnTo>
                    <a:pt x="975169" y="571"/>
                  </a:lnTo>
                  <a:lnTo>
                    <a:pt x="975169" y="1270"/>
                  </a:lnTo>
                  <a:lnTo>
                    <a:pt x="1146035" y="1270"/>
                  </a:lnTo>
                  <a:lnTo>
                    <a:pt x="1146035" y="571"/>
                  </a:lnTo>
                  <a:lnTo>
                    <a:pt x="1235202" y="558"/>
                  </a:lnTo>
                  <a:lnTo>
                    <a:pt x="1146035" y="546"/>
                  </a:lnTo>
                  <a:lnTo>
                    <a:pt x="1250365" y="533"/>
                  </a:lnTo>
                  <a:lnTo>
                    <a:pt x="1410335" y="101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0" name="object 148"/>
            <p:cNvSpPr/>
            <p:nvPr/>
          </p:nvSpPr>
          <p:spPr>
            <a:xfrm>
              <a:off x="1126566" y="4413402"/>
              <a:ext cx="746760" cy="635"/>
            </a:xfrm>
            <a:custGeom>
              <a:avLst/>
              <a:gdLst/>
              <a:ahLst/>
              <a:cxnLst/>
              <a:rect l="l" t="t" r="r" b="b"/>
              <a:pathLst>
                <a:path w="746760" h="635">
                  <a:moveTo>
                    <a:pt x="233349" y="0"/>
                  </a:moveTo>
                  <a:lnTo>
                    <a:pt x="13182" y="0"/>
                  </a:lnTo>
                  <a:lnTo>
                    <a:pt x="2019" y="12"/>
                  </a:lnTo>
                  <a:lnTo>
                    <a:pt x="0" y="444"/>
                  </a:lnTo>
                  <a:lnTo>
                    <a:pt x="233349" y="0"/>
                  </a:lnTo>
                  <a:close/>
                </a:path>
                <a:path w="746760" h="635">
                  <a:moveTo>
                    <a:pt x="746455" y="0"/>
                  </a:moveTo>
                  <a:lnTo>
                    <a:pt x="434276" y="0"/>
                  </a:lnTo>
                  <a:lnTo>
                    <a:pt x="668782" y="38"/>
                  </a:lnTo>
                  <a:lnTo>
                    <a:pt x="74645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1" name="object 149"/>
            <p:cNvSpPr/>
            <p:nvPr/>
          </p:nvSpPr>
          <p:spPr>
            <a:xfrm>
              <a:off x="1332865" y="4413389"/>
              <a:ext cx="548005" cy="635"/>
            </a:xfrm>
            <a:custGeom>
              <a:avLst/>
              <a:gdLst/>
              <a:ahLst/>
              <a:cxnLst/>
              <a:rect l="l" t="t" r="r" b="b"/>
              <a:pathLst>
                <a:path w="548005" h="635">
                  <a:moveTo>
                    <a:pt x="43688" y="0"/>
                  </a:moveTo>
                  <a:lnTo>
                    <a:pt x="16624" y="0"/>
                  </a:lnTo>
                  <a:lnTo>
                    <a:pt x="0" y="25"/>
                  </a:lnTo>
                  <a:lnTo>
                    <a:pt x="43688" y="0"/>
                  </a:lnTo>
                  <a:close/>
                </a:path>
                <a:path w="548005" h="635">
                  <a:moveTo>
                    <a:pt x="547814" y="0"/>
                  </a:moveTo>
                  <a:lnTo>
                    <a:pt x="197434" y="0"/>
                  </a:lnTo>
                  <a:lnTo>
                    <a:pt x="384048" y="63"/>
                  </a:lnTo>
                  <a:lnTo>
                    <a:pt x="54781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2" name="object 150"/>
            <p:cNvSpPr/>
            <p:nvPr/>
          </p:nvSpPr>
          <p:spPr>
            <a:xfrm>
              <a:off x="1094957" y="4417402"/>
              <a:ext cx="1400175" cy="3175"/>
            </a:xfrm>
            <a:custGeom>
              <a:avLst/>
              <a:gdLst/>
              <a:ahLst/>
              <a:cxnLst/>
              <a:rect l="l" t="t" r="r" b="b"/>
              <a:pathLst>
                <a:path w="1400175" h="3175">
                  <a:moveTo>
                    <a:pt x="1399850" y="0"/>
                  </a:moveTo>
                  <a:lnTo>
                    <a:pt x="2538" y="2578"/>
                  </a:lnTo>
                  <a:lnTo>
                    <a:pt x="0" y="3111"/>
                  </a:lnTo>
                  <a:lnTo>
                    <a:pt x="1398288" y="876"/>
                  </a:lnTo>
                  <a:lnTo>
                    <a:pt x="139985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3" name="object 151"/>
            <p:cNvSpPr/>
            <p:nvPr/>
          </p:nvSpPr>
          <p:spPr>
            <a:xfrm>
              <a:off x="1103651" y="4416856"/>
              <a:ext cx="1392555" cy="1905"/>
            </a:xfrm>
            <a:custGeom>
              <a:avLst/>
              <a:gdLst/>
              <a:ahLst/>
              <a:cxnLst/>
              <a:rect l="l" t="t" r="r" b="b"/>
              <a:pathLst>
                <a:path w="1392555" h="1904">
                  <a:moveTo>
                    <a:pt x="1392130" y="0"/>
                  </a:moveTo>
                  <a:lnTo>
                    <a:pt x="2010" y="1396"/>
                  </a:lnTo>
                  <a:lnTo>
                    <a:pt x="0" y="1828"/>
                  </a:lnTo>
                  <a:lnTo>
                    <a:pt x="1391473" y="368"/>
                  </a:lnTo>
                  <a:lnTo>
                    <a:pt x="139213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4" name="object 152"/>
            <p:cNvSpPr/>
            <p:nvPr/>
          </p:nvSpPr>
          <p:spPr>
            <a:xfrm>
              <a:off x="1094957" y="4418063"/>
              <a:ext cx="1398905" cy="2540"/>
            </a:xfrm>
            <a:custGeom>
              <a:avLst/>
              <a:gdLst/>
              <a:ahLst/>
              <a:cxnLst/>
              <a:rect l="l" t="t" r="r" b="b"/>
              <a:pathLst>
                <a:path w="1398905" h="2539">
                  <a:moveTo>
                    <a:pt x="1398673" y="0"/>
                  </a:moveTo>
                  <a:lnTo>
                    <a:pt x="0" y="2451"/>
                  </a:lnTo>
                  <a:lnTo>
                    <a:pt x="1398269" y="226"/>
                  </a:lnTo>
                  <a:lnTo>
                    <a:pt x="139867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5" name="object 153"/>
            <p:cNvSpPr/>
            <p:nvPr/>
          </p:nvSpPr>
          <p:spPr>
            <a:xfrm>
              <a:off x="1081265" y="4421492"/>
              <a:ext cx="1406525" cy="2540"/>
            </a:xfrm>
            <a:custGeom>
              <a:avLst/>
              <a:gdLst/>
              <a:ahLst/>
              <a:cxnLst/>
              <a:rect l="l" t="t" r="r" b="b"/>
              <a:pathLst>
                <a:path w="1406525" h="2539">
                  <a:moveTo>
                    <a:pt x="404190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404190" y="2540"/>
                  </a:lnTo>
                  <a:lnTo>
                    <a:pt x="404190" y="1270"/>
                  </a:lnTo>
                  <a:close/>
                </a:path>
                <a:path w="1406525" h="2539">
                  <a:moveTo>
                    <a:pt x="1406017" y="139"/>
                  </a:moveTo>
                  <a:lnTo>
                    <a:pt x="1405115" y="152"/>
                  </a:lnTo>
                  <a:lnTo>
                    <a:pt x="1405115" y="0"/>
                  </a:lnTo>
                  <a:lnTo>
                    <a:pt x="641299" y="0"/>
                  </a:lnTo>
                  <a:lnTo>
                    <a:pt x="641299" y="1270"/>
                  </a:lnTo>
                  <a:lnTo>
                    <a:pt x="1405115" y="1270"/>
                  </a:lnTo>
                  <a:lnTo>
                    <a:pt x="1405115" y="520"/>
                  </a:lnTo>
                  <a:lnTo>
                    <a:pt x="1405318" y="520"/>
                  </a:lnTo>
                  <a:lnTo>
                    <a:pt x="1406017" y="139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6" name="object 154"/>
            <p:cNvSpPr/>
            <p:nvPr/>
          </p:nvSpPr>
          <p:spPr>
            <a:xfrm>
              <a:off x="1930882" y="4422165"/>
              <a:ext cx="555625" cy="1270"/>
            </a:xfrm>
            <a:custGeom>
              <a:avLst/>
              <a:gdLst/>
              <a:ahLst/>
              <a:cxnLst/>
              <a:rect l="l" t="t" r="r" b="b"/>
              <a:pathLst>
                <a:path w="555625" h="1270">
                  <a:moveTo>
                    <a:pt x="24721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47218" y="1270"/>
                  </a:lnTo>
                  <a:lnTo>
                    <a:pt x="247218" y="0"/>
                  </a:lnTo>
                  <a:close/>
                </a:path>
                <a:path w="555625" h="1270">
                  <a:moveTo>
                    <a:pt x="555205" y="139"/>
                  </a:moveTo>
                  <a:lnTo>
                    <a:pt x="365429" y="317"/>
                  </a:lnTo>
                  <a:lnTo>
                    <a:pt x="554863" y="317"/>
                  </a:lnTo>
                  <a:lnTo>
                    <a:pt x="555205" y="13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7" name="object 155"/>
            <p:cNvSpPr/>
            <p:nvPr/>
          </p:nvSpPr>
          <p:spPr>
            <a:xfrm>
              <a:off x="1109633" y="4414240"/>
              <a:ext cx="1391285" cy="3175"/>
            </a:xfrm>
            <a:custGeom>
              <a:avLst/>
              <a:gdLst/>
              <a:ahLst/>
              <a:cxnLst/>
              <a:rect l="l" t="t" r="r" b="b"/>
              <a:pathLst>
                <a:path w="1391285" h="3175">
                  <a:moveTo>
                    <a:pt x="1390813" y="0"/>
                  </a:moveTo>
                  <a:lnTo>
                    <a:pt x="3280" y="2489"/>
                  </a:lnTo>
                  <a:lnTo>
                    <a:pt x="0" y="3174"/>
                  </a:lnTo>
                  <a:lnTo>
                    <a:pt x="1388843" y="1104"/>
                  </a:lnTo>
                  <a:lnTo>
                    <a:pt x="139081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8" name="object 156"/>
            <p:cNvSpPr/>
            <p:nvPr/>
          </p:nvSpPr>
          <p:spPr>
            <a:xfrm>
              <a:off x="1109633" y="4414926"/>
              <a:ext cx="1390015" cy="2540"/>
            </a:xfrm>
            <a:custGeom>
              <a:avLst/>
              <a:gdLst/>
              <a:ahLst/>
              <a:cxnLst/>
              <a:rect l="l" t="t" r="r" b="b"/>
              <a:pathLst>
                <a:path w="1390014" h="2539">
                  <a:moveTo>
                    <a:pt x="1389590" y="0"/>
                  </a:moveTo>
                  <a:lnTo>
                    <a:pt x="1451" y="2184"/>
                  </a:lnTo>
                  <a:lnTo>
                    <a:pt x="0" y="2489"/>
                  </a:lnTo>
                  <a:lnTo>
                    <a:pt x="1388843" y="419"/>
                  </a:lnTo>
                  <a:lnTo>
                    <a:pt x="138959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9" name="object 157"/>
            <p:cNvSpPr/>
            <p:nvPr/>
          </p:nvSpPr>
          <p:spPr>
            <a:xfrm>
              <a:off x="1067117" y="4413402"/>
              <a:ext cx="1435100" cy="13335"/>
            </a:xfrm>
            <a:custGeom>
              <a:avLst/>
              <a:gdLst/>
              <a:ahLst/>
              <a:cxnLst/>
              <a:rect l="l" t="t" r="r" b="b"/>
              <a:pathLst>
                <a:path w="1435100" h="13335">
                  <a:moveTo>
                    <a:pt x="1434823" y="0"/>
                  </a:moveTo>
                  <a:lnTo>
                    <a:pt x="61594" y="0"/>
                  </a:lnTo>
                  <a:lnTo>
                    <a:pt x="0" y="12979"/>
                  </a:lnTo>
                  <a:lnTo>
                    <a:pt x="1411681" y="12979"/>
                  </a:lnTo>
                  <a:lnTo>
                    <a:pt x="1434823" y="0"/>
                  </a:lnTo>
                  <a:close/>
                </a:path>
              </a:pathLst>
            </a:custGeom>
            <a:solidFill>
              <a:srgbClr val="E7CAA4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0" name="object 158"/>
            <p:cNvSpPr/>
            <p:nvPr/>
          </p:nvSpPr>
          <p:spPr>
            <a:xfrm>
              <a:off x="4621047" y="4473384"/>
              <a:ext cx="1273810" cy="17145"/>
            </a:xfrm>
            <a:custGeom>
              <a:avLst/>
              <a:gdLst/>
              <a:ahLst/>
              <a:cxnLst/>
              <a:rect l="l" t="t" r="r" b="b"/>
              <a:pathLst>
                <a:path w="1273810" h="17145">
                  <a:moveTo>
                    <a:pt x="1194828" y="0"/>
                  </a:moveTo>
                  <a:lnTo>
                    <a:pt x="0" y="0"/>
                  </a:lnTo>
                  <a:lnTo>
                    <a:pt x="40957" y="16611"/>
                  </a:lnTo>
                  <a:lnTo>
                    <a:pt x="1273623" y="16611"/>
                  </a:lnTo>
                  <a:lnTo>
                    <a:pt x="1194828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1" name="object 159"/>
            <p:cNvSpPr/>
            <p:nvPr/>
          </p:nvSpPr>
          <p:spPr>
            <a:xfrm>
              <a:off x="4654169" y="4486185"/>
              <a:ext cx="1226820" cy="1270"/>
            </a:xfrm>
            <a:custGeom>
              <a:avLst/>
              <a:gdLst/>
              <a:ahLst/>
              <a:cxnLst/>
              <a:rect l="l" t="t" r="r" b="b"/>
              <a:pathLst>
                <a:path w="1226820" h="1270">
                  <a:moveTo>
                    <a:pt x="1226261" y="800"/>
                  </a:moveTo>
                  <a:lnTo>
                    <a:pt x="1225194" y="584"/>
                  </a:lnTo>
                  <a:lnTo>
                    <a:pt x="1015784" y="584"/>
                  </a:lnTo>
                  <a:lnTo>
                    <a:pt x="1015784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1015784" y="1270"/>
                  </a:lnTo>
                  <a:lnTo>
                    <a:pt x="1015784" y="711"/>
                  </a:lnTo>
                  <a:lnTo>
                    <a:pt x="1226261" y="80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2" name="object 160"/>
            <p:cNvSpPr/>
            <p:nvPr/>
          </p:nvSpPr>
          <p:spPr>
            <a:xfrm>
              <a:off x="4653419" y="4486528"/>
              <a:ext cx="1227455" cy="635"/>
            </a:xfrm>
            <a:custGeom>
              <a:avLst/>
              <a:gdLst/>
              <a:ahLst/>
              <a:cxnLst/>
              <a:rect l="l" t="t" r="r" b="b"/>
              <a:pathLst>
                <a:path w="1227454" h="635">
                  <a:moveTo>
                    <a:pt x="1227023" y="469"/>
                  </a:moveTo>
                  <a:lnTo>
                    <a:pt x="1226515" y="355"/>
                  </a:lnTo>
                  <a:lnTo>
                    <a:pt x="827519" y="241"/>
                  </a:lnTo>
                  <a:lnTo>
                    <a:pt x="0" y="0"/>
                  </a:lnTo>
                  <a:lnTo>
                    <a:pt x="1092" y="444"/>
                  </a:lnTo>
                  <a:lnTo>
                    <a:pt x="209702" y="533"/>
                  </a:lnTo>
                  <a:lnTo>
                    <a:pt x="776325" y="266"/>
                  </a:lnTo>
                  <a:lnTo>
                    <a:pt x="1227023" y="46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3" name="object 161"/>
            <p:cNvSpPr/>
            <p:nvPr/>
          </p:nvSpPr>
          <p:spPr>
            <a:xfrm>
              <a:off x="4944414" y="4473384"/>
              <a:ext cx="879475" cy="1905"/>
            </a:xfrm>
            <a:custGeom>
              <a:avLst/>
              <a:gdLst/>
              <a:ahLst/>
              <a:cxnLst/>
              <a:rect l="l" t="t" r="r" b="b"/>
              <a:pathLst>
                <a:path w="879475" h="1904">
                  <a:moveTo>
                    <a:pt x="0" y="0"/>
                  </a:moveTo>
                  <a:lnTo>
                    <a:pt x="879236" y="1651"/>
                  </a:lnTo>
                  <a:lnTo>
                    <a:pt x="875791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4" name="object 162"/>
            <p:cNvSpPr/>
            <p:nvPr/>
          </p:nvSpPr>
          <p:spPr>
            <a:xfrm>
              <a:off x="4898390" y="4473384"/>
              <a:ext cx="925830" cy="1905"/>
            </a:xfrm>
            <a:custGeom>
              <a:avLst/>
              <a:gdLst/>
              <a:ahLst/>
              <a:cxnLst/>
              <a:rect l="l" t="t" r="r" b="b"/>
              <a:pathLst>
                <a:path w="925829" h="1904">
                  <a:moveTo>
                    <a:pt x="253504" y="495"/>
                  </a:moveTo>
                  <a:lnTo>
                    <a:pt x="45402" y="0"/>
                  </a:lnTo>
                  <a:lnTo>
                    <a:pt x="0" y="0"/>
                  </a:lnTo>
                  <a:lnTo>
                    <a:pt x="253504" y="495"/>
                  </a:lnTo>
                  <a:close/>
                </a:path>
                <a:path w="925829" h="1904">
                  <a:moveTo>
                    <a:pt x="925322" y="1651"/>
                  </a:moveTo>
                  <a:lnTo>
                    <a:pt x="924407" y="1460"/>
                  </a:lnTo>
                  <a:lnTo>
                    <a:pt x="262813" y="533"/>
                  </a:lnTo>
                  <a:lnTo>
                    <a:pt x="925322" y="1651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5" name="object 163"/>
            <p:cNvSpPr/>
            <p:nvPr/>
          </p:nvSpPr>
          <p:spPr>
            <a:xfrm>
              <a:off x="4647285" y="4483277"/>
              <a:ext cx="1221105" cy="1905"/>
            </a:xfrm>
            <a:custGeom>
              <a:avLst/>
              <a:gdLst/>
              <a:ahLst/>
              <a:cxnLst/>
              <a:rect l="l" t="t" r="r" b="b"/>
              <a:pathLst>
                <a:path w="1221104" h="1904">
                  <a:moveTo>
                    <a:pt x="977011" y="12"/>
                  </a:moveTo>
                  <a:lnTo>
                    <a:pt x="956868" y="0"/>
                  </a:lnTo>
                  <a:lnTo>
                    <a:pt x="749274" y="12"/>
                  </a:lnTo>
                  <a:lnTo>
                    <a:pt x="977011" y="12"/>
                  </a:lnTo>
                  <a:close/>
                </a:path>
                <a:path w="1221104" h="1904">
                  <a:moveTo>
                    <a:pt x="1220533" y="1054"/>
                  </a:moveTo>
                  <a:lnTo>
                    <a:pt x="1220114" y="965"/>
                  </a:lnTo>
                  <a:lnTo>
                    <a:pt x="1219098" y="965"/>
                  </a:lnTo>
                  <a:lnTo>
                    <a:pt x="1219098" y="114"/>
                  </a:lnTo>
                  <a:lnTo>
                    <a:pt x="0" y="114"/>
                  </a:lnTo>
                  <a:lnTo>
                    <a:pt x="0" y="1384"/>
                  </a:lnTo>
                  <a:lnTo>
                    <a:pt x="1219098" y="1384"/>
                  </a:lnTo>
                  <a:lnTo>
                    <a:pt x="1219098" y="1054"/>
                  </a:lnTo>
                  <a:lnTo>
                    <a:pt x="1220533" y="105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6" name="object 164"/>
            <p:cNvSpPr/>
            <p:nvPr/>
          </p:nvSpPr>
          <p:spPr>
            <a:xfrm>
              <a:off x="4636808" y="4479772"/>
              <a:ext cx="1212850" cy="635"/>
            </a:xfrm>
            <a:custGeom>
              <a:avLst/>
              <a:gdLst/>
              <a:ahLst/>
              <a:cxnLst/>
              <a:rect l="l" t="t" r="r" b="b"/>
              <a:pathLst>
                <a:path w="1212850" h="635">
                  <a:moveTo>
                    <a:pt x="0" y="0"/>
                  </a:moveTo>
                  <a:lnTo>
                    <a:pt x="152" y="63"/>
                  </a:lnTo>
                  <a:lnTo>
                    <a:pt x="1212277" y="609"/>
                  </a:lnTo>
                  <a:lnTo>
                    <a:pt x="1210652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7" name="object 165"/>
            <p:cNvSpPr/>
            <p:nvPr/>
          </p:nvSpPr>
          <p:spPr>
            <a:xfrm>
              <a:off x="4647717" y="4483925"/>
              <a:ext cx="1226185" cy="1905"/>
            </a:xfrm>
            <a:custGeom>
              <a:avLst/>
              <a:gdLst/>
              <a:ahLst/>
              <a:cxnLst/>
              <a:rect l="l" t="t" r="r" b="b"/>
              <a:pathLst>
                <a:path w="1226185" h="1904">
                  <a:moveTo>
                    <a:pt x="1219873" y="355"/>
                  </a:moveTo>
                  <a:lnTo>
                    <a:pt x="1218184" y="0"/>
                  </a:lnTo>
                  <a:lnTo>
                    <a:pt x="304076" y="342"/>
                  </a:lnTo>
                  <a:lnTo>
                    <a:pt x="0" y="279"/>
                  </a:lnTo>
                  <a:lnTo>
                    <a:pt x="190" y="342"/>
                  </a:lnTo>
                  <a:lnTo>
                    <a:pt x="609" y="355"/>
                  </a:lnTo>
                  <a:lnTo>
                    <a:pt x="597420" y="584"/>
                  </a:lnTo>
                  <a:lnTo>
                    <a:pt x="950315" y="355"/>
                  </a:lnTo>
                  <a:lnTo>
                    <a:pt x="1219873" y="355"/>
                  </a:lnTo>
                  <a:close/>
                </a:path>
                <a:path w="1226185" h="1904">
                  <a:moveTo>
                    <a:pt x="1225816" y="1612"/>
                  </a:moveTo>
                  <a:lnTo>
                    <a:pt x="1224851" y="1409"/>
                  </a:lnTo>
                  <a:lnTo>
                    <a:pt x="1224153" y="1257"/>
                  </a:lnTo>
                  <a:lnTo>
                    <a:pt x="686155" y="1409"/>
                  </a:lnTo>
                  <a:lnTo>
                    <a:pt x="288531" y="1244"/>
                  </a:lnTo>
                  <a:lnTo>
                    <a:pt x="928204" y="1663"/>
                  </a:lnTo>
                  <a:lnTo>
                    <a:pt x="1225816" y="161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8" name="object 166"/>
            <p:cNvSpPr/>
            <p:nvPr/>
          </p:nvSpPr>
          <p:spPr>
            <a:xfrm>
              <a:off x="4625306" y="4475111"/>
              <a:ext cx="1212850" cy="3175"/>
            </a:xfrm>
            <a:custGeom>
              <a:avLst/>
              <a:gdLst/>
              <a:ahLst/>
              <a:cxnLst/>
              <a:rect l="l" t="t" r="r" b="b"/>
              <a:pathLst>
                <a:path w="1212850" h="3175">
                  <a:moveTo>
                    <a:pt x="0" y="0"/>
                  </a:moveTo>
                  <a:lnTo>
                    <a:pt x="3538" y="1435"/>
                  </a:lnTo>
                  <a:lnTo>
                    <a:pt x="1212248" y="2844"/>
                  </a:lnTo>
                  <a:lnTo>
                    <a:pt x="1203434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9" name="object 167"/>
            <p:cNvSpPr/>
            <p:nvPr/>
          </p:nvSpPr>
          <p:spPr>
            <a:xfrm>
              <a:off x="4630065" y="4477042"/>
              <a:ext cx="1208405" cy="1270"/>
            </a:xfrm>
            <a:custGeom>
              <a:avLst/>
              <a:gdLst/>
              <a:ahLst/>
              <a:cxnLst/>
              <a:rect l="l" t="t" r="r" b="b"/>
              <a:pathLst>
                <a:path w="1208404" h="1270">
                  <a:moveTo>
                    <a:pt x="0" y="0"/>
                  </a:moveTo>
                  <a:lnTo>
                    <a:pt x="156" y="63"/>
                  </a:lnTo>
                  <a:lnTo>
                    <a:pt x="1208056" y="1028"/>
                  </a:lnTo>
                  <a:lnTo>
                    <a:pt x="1207209" y="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0" name="object 168"/>
            <p:cNvSpPr/>
            <p:nvPr/>
          </p:nvSpPr>
          <p:spPr>
            <a:xfrm>
              <a:off x="4621047" y="4473384"/>
              <a:ext cx="1273810" cy="17145"/>
            </a:xfrm>
            <a:custGeom>
              <a:avLst/>
              <a:gdLst/>
              <a:ahLst/>
              <a:cxnLst/>
              <a:rect l="l" t="t" r="r" b="b"/>
              <a:pathLst>
                <a:path w="1273810" h="17145">
                  <a:moveTo>
                    <a:pt x="1194828" y="0"/>
                  </a:moveTo>
                  <a:lnTo>
                    <a:pt x="0" y="0"/>
                  </a:lnTo>
                  <a:lnTo>
                    <a:pt x="40957" y="16611"/>
                  </a:lnTo>
                  <a:lnTo>
                    <a:pt x="1273623" y="16611"/>
                  </a:lnTo>
                  <a:lnTo>
                    <a:pt x="1194828" y="0"/>
                  </a:lnTo>
                  <a:close/>
                </a:path>
              </a:pathLst>
            </a:custGeom>
            <a:solidFill>
              <a:srgbClr val="E7CAA4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1" name="object 169"/>
            <p:cNvSpPr/>
            <p:nvPr/>
          </p:nvSpPr>
          <p:spPr>
            <a:xfrm>
              <a:off x="675539" y="4491177"/>
              <a:ext cx="2520315" cy="17780"/>
            </a:xfrm>
            <a:custGeom>
              <a:avLst/>
              <a:gdLst/>
              <a:ahLst/>
              <a:cxnLst/>
              <a:rect l="l" t="t" r="r" b="b"/>
              <a:pathLst>
                <a:path w="2520315" h="17779">
                  <a:moveTo>
                    <a:pt x="2520173" y="0"/>
                  </a:moveTo>
                  <a:lnTo>
                    <a:pt x="84305" y="0"/>
                  </a:lnTo>
                  <a:lnTo>
                    <a:pt x="0" y="17780"/>
                  </a:lnTo>
                  <a:lnTo>
                    <a:pt x="2515779" y="17780"/>
                  </a:lnTo>
                  <a:lnTo>
                    <a:pt x="252017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2" name="object 170"/>
            <p:cNvSpPr/>
            <p:nvPr/>
          </p:nvSpPr>
          <p:spPr>
            <a:xfrm>
              <a:off x="749114" y="4492180"/>
              <a:ext cx="2446020" cy="3810"/>
            </a:xfrm>
            <a:custGeom>
              <a:avLst/>
              <a:gdLst/>
              <a:ahLst/>
              <a:cxnLst/>
              <a:rect l="l" t="t" r="r" b="b"/>
              <a:pathLst>
                <a:path w="2446020" h="3810">
                  <a:moveTo>
                    <a:pt x="2445581" y="3098"/>
                  </a:moveTo>
                  <a:lnTo>
                    <a:pt x="2348960" y="3098"/>
                  </a:lnTo>
                  <a:lnTo>
                    <a:pt x="2445518" y="3352"/>
                  </a:lnTo>
                  <a:lnTo>
                    <a:pt x="2445581" y="3098"/>
                  </a:lnTo>
                  <a:close/>
                </a:path>
                <a:path w="2446020" h="3810">
                  <a:moveTo>
                    <a:pt x="1273393" y="595"/>
                  </a:moveTo>
                  <a:lnTo>
                    <a:pt x="935508" y="595"/>
                  </a:lnTo>
                  <a:lnTo>
                    <a:pt x="2193035" y="3099"/>
                  </a:lnTo>
                  <a:lnTo>
                    <a:pt x="2445581" y="3098"/>
                  </a:lnTo>
                  <a:lnTo>
                    <a:pt x="2445786" y="2282"/>
                  </a:lnTo>
                  <a:lnTo>
                    <a:pt x="2141681" y="2282"/>
                  </a:lnTo>
                  <a:lnTo>
                    <a:pt x="1273393" y="595"/>
                  </a:lnTo>
                  <a:close/>
                </a:path>
                <a:path w="2446020" h="3810">
                  <a:moveTo>
                    <a:pt x="2324327" y="1985"/>
                  </a:moveTo>
                  <a:lnTo>
                    <a:pt x="2141681" y="2282"/>
                  </a:lnTo>
                  <a:lnTo>
                    <a:pt x="2445786" y="2282"/>
                  </a:lnTo>
                  <a:lnTo>
                    <a:pt x="2445835" y="2082"/>
                  </a:lnTo>
                  <a:lnTo>
                    <a:pt x="2324327" y="1985"/>
                  </a:lnTo>
                  <a:close/>
                </a:path>
                <a:path w="2446020" h="3810">
                  <a:moveTo>
                    <a:pt x="3495" y="520"/>
                  </a:moveTo>
                  <a:lnTo>
                    <a:pt x="0" y="1257"/>
                  </a:lnTo>
                  <a:lnTo>
                    <a:pt x="120770" y="1308"/>
                  </a:lnTo>
                  <a:lnTo>
                    <a:pt x="784220" y="933"/>
                  </a:lnTo>
                  <a:lnTo>
                    <a:pt x="633233" y="713"/>
                  </a:lnTo>
                  <a:lnTo>
                    <a:pt x="3495" y="520"/>
                  </a:lnTo>
                  <a:close/>
                </a:path>
                <a:path w="2446020" h="3810">
                  <a:moveTo>
                    <a:pt x="784220" y="933"/>
                  </a:moveTo>
                  <a:lnTo>
                    <a:pt x="642822" y="933"/>
                  </a:lnTo>
                  <a:lnTo>
                    <a:pt x="775328" y="965"/>
                  </a:lnTo>
                  <a:lnTo>
                    <a:pt x="784220" y="933"/>
                  </a:lnTo>
                  <a:close/>
                </a:path>
                <a:path w="2446020" h="3810">
                  <a:moveTo>
                    <a:pt x="1002535" y="0"/>
                  </a:moveTo>
                  <a:lnTo>
                    <a:pt x="959992" y="0"/>
                  </a:lnTo>
                  <a:lnTo>
                    <a:pt x="633233" y="713"/>
                  </a:lnTo>
                  <a:lnTo>
                    <a:pt x="854387" y="713"/>
                  </a:lnTo>
                  <a:lnTo>
                    <a:pt x="1273393" y="595"/>
                  </a:lnTo>
                  <a:lnTo>
                    <a:pt x="100253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3" name="object 171"/>
            <p:cNvSpPr/>
            <p:nvPr/>
          </p:nvSpPr>
          <p:spPr>
            <a:xfrm>
              <a:off x="751422" y="4492182"/>
              <a:ext cx="2444115" cy="2540"/>
            </a:xfrm>
            <a:custGeom>
              <a:avLst/>
              <a:gdLst/>
              <a:ahLst/>
              <a:cxnLst/>
              <a:rect l="l" t="t" r="r" b="b"/>
              <a:pathLst>
                <a:path w="2444115" h="2539">
                  <a:moveTo>
                    <a:pt x="2443469" y="2321"/>
                  </a:moveTo>
                  <a:lnTo>
                    <a:pt x="2346982" y="2321"/>
                  </a:lnTo>
                  <a:lnTo>
                    <a:pt x="2443415" y="2537"/>
                  </a:lnTo>
                  <a:lnTo>
                    <a:pt x="2443469" y="2321"/>
                  </a:lnTo>
                  <a:close/>
                </a:path>
                <a:path w="2444115" h="2539">
                  <a:moveTo>
                    <a:pt x="1175554" y="318"/>
                  </a:moveTo>
                  <a:lnTo>
                    <a:pt x="1035811" y="318"/>
                  </a:lnTo>
                  <a:lnTo>
                    <a:pt x="2191259" y="2349"/>
                  </a:lnTo>
                  <a:lnTo>
                    <a:pt x="2443469" y="2321"/>
                  </a:lnTo>
                  <a:lnTo>
                    <a:pt x="2139373" y="2286"/>
                  </a:lnTo>
                  <a:lnTo>
                    <a:pt x="1325124" y="772"/>
                  </a:lnTo>
                  <a:lnTo>
                    <a:pt x="1175554" y="318"/>
                  </a:lnTo>
                  <a:close/>
                </a:path>
                <a:path w="2444115" h="2539">
                  <a:moveTo>
                    <a:pt x="2322020" y="1985"/>
                  </a:moveTo>
                  <a:lnTo>
                    <a:pt x="2139373" y="2286"/>
                  </a:lnTo>
                  <a:lnTo>
                    <a:pt x="2443477" y="2286"/>
                  </a:lnTo>
                  <a:lnTo>
                    <a:pt x="2443525" y="2093"/>
                  </a:lnTo>
                  <a:lnTo>
                    <a:pt x="2322020" y="1985"/>
                  </a:lnTo>
                  <a:close/>
                </a:path>
                <a:path w="2444115" h="2539">
                  <a:moveTo>
                    <a:pt x="1186" y="518"/>
                  </a:moveTo>
                  <a:lnTo>
                    <a:pt x="0" y="772"/>
                  </a:lnTo>
                  <a:lnTo>
                    <a:pt x="161782" y="873"/>
                  </a:lnTo>
                  <a:lnTo>
                    <a:pt x="619287" y="772"/>
                  </a:lnTo>
                  <a:lnTo>
                    <a:pt x="592693" y="734"/>
                  </a:lnTo>
                  <a:lnTo>
                    <a:pt x="1186" y="518"/>
                  </a:lnTo>
                  <a:close/>
                </a:path>
                <a:path w="2444115" h="2539">
                  <a:moveTo>
                    <a:pt x="994353" y="0"/>
                  </a:moveTo>
                  <a:lnTo>
                    <a:pt x="592693" y="734"/>
                  </a:lnTo>
                  <a:lnTo>
                    <a:pt x="711946" y="734"/>
                  </a:lnTo>
                  <a:lnTo>
                    <a:pt x="1175554" y="318"/>
                  </a:lnTo>
                  <a:lnTo>
                    <a:pt x="99435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4" name="object 172"/>
            <p:cNvSpPr/>
            <p:nvPr/>
          </p:nvSpPr>
          <p:spPr>
            <a:xfrm>
              <a:off x="675665" y="4503838"/>
              <a:ext cx="2371725" cy="5715"/>
            </a:xfrm>
            <a:custGeom>
              <a:avLst/>
              <a:gdLst/>
              <a:ahLst/>
              <a:cxnLst/>
              <a:rect l="l" t="t" r="r" b="b"/>
              <a:pathLst>
                <a:path w="2371725" h="5714">
                  <a:moveTo>
                    <a:pt x="582510" y="1993"/>
                  </a:moveTo>
                  <a:lnTo>
                    <a:pt x="425310" y="1955"/>
                  </a:lnTo>
                  <a:lnTo>
                    <a:pt x="2921" y="4470"/>
                  </a:lnTo>
                  <a:lnTo>
                    <a:pt x="0" y="5080"/>
                  </a:lnTo>
                  <a:lnTo>
                    <a:pt x="582510" y="1993"/>
                  </a:lnTo>
                  <a:close/>
                </a:path>
                <a:path w="2371725" h="5714">
                  <a:moveTo>
                    <a:pt x="847331" y="1270"/>
                  </a:moveTo>
                  <a:lnTo>
                    <a:pt x="618794" y="1270"/>
                  </a:lnTo>
                  <a:lnTo>
                    <a:pt x="618794" y="2540"/>
                  </a:lnTo>
                  <a:lnTo>
                    <a:pt x="847331" y="2540"/>
                  </a:lnTo>
                  <a:lnTo>
                    <a:pt x="847331" y="1270"/>
                  </a:lnTo>
                  <a:close/>
                </a:path>
                <a:path w="2371725" h="5714">
                  <a:moveTo>
                    <a:pt x="2371306" y="5130"/>
                  </a:moveTo>
                  <a:lnTo>
                    <a:pt x="1416888" y="863"/>
                  </a:lnTo>
                  <a:lnTo>
                    <a:pt x="1321409" y="863"/>
                  </a:lnTo>
                  <a:lnTo>
                    <a:pt x="1321409" y="0"/>
                  </a:lnTo>
                  <a:lnTo>
                    <a:pt x="1137094" y="0"/>
                  </a:lnTo>
                  <a:lnTo>
                    <a:pt x="1137094" y="1028"/>
                  </a:lnTo>
                  <a:lnTo>
                    <a:pt x="999070" y="1028"/>
                  </a:lnTo>
                  <a:lnTo>
                    <a:pt x="1137094" y="1054"/>
                  </a:lnTo>
                  <a:lnTo>
                    <a:pt x="1137094" y="1270"/>
                  </a:lnTo>
                  <a:lnTo>
                    <a:pt x="1321409" y="1270"/>
                  </a:lnTo>
                  <a:lnTo>
                    <a:pt x="1321409" y="1143"/>
                  </a:lnTo>
                  <a:lnTo>
                    <a:pt x="2258199" y="5118"/>
                  </a:lnTo>
                  <a:lnTo>
                    <a:pt x="2371306" y="513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5" name="object 173"/>
            <p:cNvSpPr/>
            <p:nvPr/>
          </p:nvSpPr>
          <p:spPr>
            <a:xfrm>
              <a:off x="678548" y="4504270"/>
              <a:ext cx="2399030" cy="5080"/>
            </a:xfrm>
            <a:custGeom>
              <a:avLst/>
              <a:gdLst/>
              <a:ahLst/>
              <a:cxnLst/>
              <a:rect l="l" t="t" r="r" b="b"/>
              <a:pathLst>
                <a:path w="2399030" h="5079">
                  <a:moveTo>
                    <a:pt x="920178" y="787"/>
                  </a:moveTo>
                  <a:lnTo>
                    <a:pt x="719150" y="1219"/>
                  </a:lnTo>
                  <a:lnTo>
                    <a:pt x="370446" y="1638"/>
                  </a:lnTo>
                  <a:lnTo>
                    <a:pt x="0" y="4038"/>
                  </a:lnTo>
                  <a:lnTo>
                    <a:pt x="369277" y="1968"/>
                  </a:lnTo>
                  <a:lnTo>
                    <a:pt x="745617" y="1600"/>
                  </a:lnTo>
                  <a:lnTo>
                    <a:pt x="920178" y="787"/>
                  </a:lnTo>
                  <a:close/>
                </a:path>
                <a:path w="2399030" h="5079">
                  <a:moveTo>
                    <a:pt x="1929930" y="2997"/>
                  </a:moveTo>
                  <a:lnTo>
                    <a:pt x="1833613" y="2679"/>
                  </a:lnTo>
                  <a:lnTo>
                    <a:pt x="1276527" y="0"/>
                  </a:lnTo>
                  <a:lnTo>
                    <a:pt x="1035469" y="533"/>
                  </a:lnTo>
                  <a:lnTo>
                    <a:pt x="1352575" y="381"/>
                  </a:lnTo>
                  <a:lnTo>
                    <a:pt x="1844636" y="2933"/>
                  </a:lnTo>
                  <a:lnTo>
                    <a:pt x="1929930" y="2997"/>
                  </a:lnTo>
                  <a:close/>
                </a:path>
                <a:path w="2399030" h="5079">
                  <a:moveTo>
                    <a:pt x="2398852" y="4876"/>
                  </a:moveTo>
                  <a:lnTo>
                    <a:pt x="2369401" y="4699"/>
                  </a:lnTo>
                  <a:lnTo>
                    <a:pt x="2389009" y="4699"/>
                  </a:lnTo>
                  <a:lnTo>
                    <a:pt x="2276856" y="4140"/>
                  </a:lnTo>
                  <a:lnTo>
                    <a:pt x="2368410" y="4699"/>
                  </a:lnTo>
                  <a:lnTo>
                    <a:pt x="2398852" y="48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6" name="object 174"/>
            <p:cNvSpPr/>
            <p:nvPr/>
          </p:nvSpPr>
          <p:spPr>
            <a:xfrm>
              <a:off x="1230999" y="4506014"/>
              <a:ext cx="1410335" cy="3810"/>
            </a:xfrm>
            <a:custGeom>
              <a:avLst/>
              <a:gdLst/>
              <a:ahLst/>
              <a:cxnLst/>
              <a:rect l="l" t="t" r="r" b="b"/>
              <a:pathLst>
                <a:path w="1410335" h="3810">
                  <a:moveTo>
                    <a:pt x="806305" y="75"/>
                  </a:moveTo>
                  <a:lnTo>
                    <a:pt x="707470" y="0"/>
                  </a:lnTo>
                  <a:lnTo>
                    <a:pt x="0" y="2955"/>
                  </a:lnTo>
                  <a:lnTo>
                    <a:pt x="71145" y="2955"/>
                  </a:lnTo>
                  <a:lnTo>
                    <a:pt x="144222" y="2390"/>
                  </a:lnTo>
                  <a:lnTo>
                    <a:pt x="392504" y="1884"/>
                  </a:lnTo>
                  <a:lnTo>
                    <a:pt x="544155" y="769"/>
                  </a:lnTo>
                  <a:lnTo>
                    <a:pt x="731049" y="405"/>
                  </a:lnTo>
                  <a:lnTo>
                    <a:pt x="831731" y="678"/>
                  </a:lnTo>
                  <a:lnTo>
                    <a:pt x="1076769" y="2955"/>
                  </a:lnTo>
                  <a:lnTo>
                    <a:pt x="1274305" y="2955"/>
                  </a:lnTo>
                  <a:lnTo>
                    <a:pt x="1409928" y="3653"/>
                  </a:lnTo>
                  <a:lnTo>
                    <a:pt x="1096476" y="2373"/>
                  </a:lnTo>
                  <a:lnTo>
                    <a:pt x="806305" y="7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7" name="object 175"/>
            <p:cNvSpPr/>
            <p:nvPr/>
          </p:nvSpPr>
          <p:spPr>
            <a:xfrm>
              <a:off x="1230999" y="4506014"/>
              <a:ext cx="1410335" cy="3810"/>
            </a:xfrm>
            <a:custGeom>
              <a:avLst/>
              <a:gdLst/>
              <a:ahLst/>
              <a:cxnLst/>
              <a:rect l="l" t="t" r="r" b="b"/>
              <a:pathLst>
                <a:path w="1410335" h="3810">
                  <a:moveTo>
                    <a:pt x="806305" y="75"/>
                  </a:moveTo>
                  <a:lnTo>
                    <a:pt x="707470" y="0"/>
                  </a:lnTo>
                  <a:lnTo>
                    <a:pt x="0" y="2955"/>
                  </a:lnTo>
                  <a:lnTo>
                    <a:pt x="190102" y="1808"/>
                  </a:lnTo>
                  <a:lnTo>
                    <a:pt x="421310" y="1517"/>
                  </a:lnTo>
                  <a:lnTo>
                    <a:pt x="571423" y="428"/>
                  </a:lnTo>
                  <a:lnTo>
                    <a:pt x="733262" y="193"/>
                  </a:lnTo>
                  <a:lnTo>
                    <a:pt x="838884" y="443"/>
                  </a:lnTo>
                  <a:lnTo>
                    <a:pt x="1152766" y="2853"/>
                  </a:lnTo>
                  <a:lnTo>
                    <a:pt x="1409928" y="3653"/>
                  </a:lnTo>
                  <a:lnTo>
                    <a:pt x="1096476" y="2373"/>
                  </a:lnTo>
                  <a:lnTo>
                    <a:pt x="806305" y="7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8" name="object 176"/>
            <p:cNvSpPr/>
            <p:nvPr/>
          </p:nvSpPr>
          <p:spPr>
            <a:xfrm>
              <a:off x="722477" y="4496498"/>
              <a:ext cx="2472055" cy="3810"/>
            </a:xfrm>
            <a:custGeom>
              <a:avLst/>
              <a:gdLst/>
              <a:ahLst/>
              <a:cxnLst/>
              <a:rect l="l" t="t" r="r" b="b"/>
              <a:pathLst>
                <a:path w="2472055" h="3810">
                  <a:moveTo>
                    <a:pt x="403212" y="1917"/>
                  </a:moveTo>
                  <a:lnTo>
                    <a:pt x="0" y="1917"/>
                  </a:lnTo>
                  <a:lnTo>
                    <a:pt x="0" y="3187"/>
                  </a:lnTo>
                  <a:lnTo>
                    <a:pt x="403212" y="3187"/>
                  </a:lnTo>
                  <a:lnTo>
                    <a:pt x="403212" y="1917"/>
                  </a:lnTo>
                  <a:close/>
                </a:path>
                <a:path w="2472055" h="3810">
                  <a:moveTo>
                    <a:pt x="1310652" y="647"/>
                  </a:moveTo>
                  <a:lnTo>
                    <a:pt x="817359" y="647"/>
                  </a:lnTo>
                  <a:lnTo>
                    <a:pt x="817359" y="1905"/>
                  </a:lnTo>
                  <a:lnTo>
                    <a:pt x="601713" y="1905"/>
                  </a:lnTo>
                  <a:lnTo>
                    <a:pt x="601713" y="647"/>
                  </a:lnTo>
                  <a:lnTo>
                    <a:pt x="515226" y="647"/>
                  </a:lnTo>
                  <a:lnTo>
                    <a:pt x="515226" y="1905"/>
                  </a:lnTo>
                  <a:lnTo>
                    <a:pt x="458266" y="1905"/>
                  </a:lnTo>
                  <a:lnTo>
                    <a:pt x="660984" y="2095"/>
                  </a:lnTo>
                  <a:lnTo>
                    <a:pt x="817359" y="1917"/>
                  </a:lnTo>
                  <a:lnTo>
                    <a:pt x="1310652" y="1917"/>
                  </a:lnTo>
                  <a:lnTo>
                    <a:pt x="1310652" y="647"/>
                  </a:lnTo>
                  <a:close/>
                </a:path>
                <a:path w="2472055" h="3810">
                  <a:moveTo>
                    <a:pt x="2471724" y="787"/>
                  </a:moveTo>
                  <a:lnTo>
                    <a:pt x="1533029" y="787"/>
                  </a:lnTo>
                  <a:lnTo>
                    <a:pt x="2059343" y="1600"/>
                  </a:lnTo>
                  <a:lnTo>
                    <a:pt x="2159787" y="1600"/>
                  </a:lnTo>
                  <a:lnTo>
                    <a:pt x="2471458" y="1828"/>
                  </a:lnTo>
                  <a:lnTo>
                    <a:pt x="2471521" y="1600"/>
                  </a:lnTo>
                  <a:lnTo>
                    <a:pt x="2471724" y="787"/>
                  </a:lnTo>
                  <a:close/>
                </a:path>
                <a:path w="2472055" h="3810">
                  <a:moveTo>
                    <a:pt x="2471890" y="114"/>
                  </a:moveTo>
                  <a:lnTo>
                    <a:pt x="2374201" y="0"/>
                  </a:lnTo>
                  <a:lnTo>
                    <a:pt x="2058339" y="584"/>
                  </a:lnTo>
                  <a:lnTo>
                    <a:pt x="2471775" y="584"/>
                  </a:lnTo>
                  <a:lnTo>
                    <a:pt x="2471890" y="11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9" name="object 177"/>
            <p:cNvSpPr/>
            <p:nvPr/>
          </p:nvSpPr>
          <p:spPr>
            <a:xfrm>
              <a:off x="736701" y="4499520"/>
              <a:ext cx="2456815" cy="2540"/>
            </a:xfrm>
            <a:custGeom>
              <a:avLst/>
              <a:gdLst/>
              <a:ahLst/>
              <a:cxnLst/>
              <a:rect l="l" t="t" r="r" b="b"/>
              <a:pathLst>
                <a:path w="2456815" h="2539">
                  <a:moveTo>
                    <a:pt x="309651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309651" y="2540"/>
                  </a:lnTo>
                  <a:lnTo>
                    <a:pt x="309651" y="1270"/>
                  </a:lnTo>
                  <a:close/>
                </a:path>
                <a:path w="2456815" h="2539">
                  <a:moveTo>
                    <a:pt x="526046" y="1498"/>
                  </a:moveTo>
                  <a:lnTo>
                    <a:pt x="432346" y="1498"/>
                  </a:lnTo>
                  <a:lnTo>
                    <a:pt x="490435" y="1524"/>
                  </a:lnTo>
                  <a:lnTo>
                    <a:pt x="526046" y="1498"/>
                  </a:lnTo>
                  <a:close/>
                </a:path>
                <a:path w="2456815" h="2539">
                  <a:moveTo>
                    <a:pt x="752271" y="0"/>
                  </a:moveTo>
                  <a:lnTo>
                    <a:pt x="642023" y="0"/>
                  </a:lnTo>
                  <a:lnTo>
                    <a:pt x="642023" y="1270"/>
                  </a:lnTo>
                  <a:lnTo>
                    <a:pt x="752271" y="1270"/>
                  </a:lnTo>
                  <a:lnTo>
                    <a:pt x="752271" y="0"/>
                  </a:lnTo>
                  <a:close/>
                </a:path>
                <a:path w="2456815" h="2539">
                  <a:moveTo>
                    <a:pt x="2456383" y="2260"/>
                  </a:moveTo>
                  <a:lnTo>
                    <a:pt x="1466723" y="1257"/>
                  </a:lnTo>
                  <a:lnTo>
                    <a:pt x="764857" y="1257"/>
                  </a:lnTo>
                  <a:lnTo>
                    <a:pt x="2456370" y="232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0" name="object 178"/>
            <p:cNvSpPr/>
            <p:nvPr/>
          </p:nvSpPr>
          <p:spPr>
            <a:xfrm>
              <a:off x="722833" y="4496434"/>
              <a:ext cx="2471420" cy="2540"/>
            </a:xfrm>
            <a:custGeom>
              <a:avLst/>
              <a:gdLst/>
              <a:ahLst/>
              <a:cxnLst/>
              <a:rect l="l" t="t" r="r" b="b"/>
              <a:pathLst>
                <a:path w="2471420" h="2539">
                  <a:moveTo>
                    <a:pt x="789889" y="1625"/>
                  </a:moveTo>
                  <a:lnTo>
                    <a:pt x="663028" y="1384"/>
                  </a:lnTo>
                  <a:lnTo>
                    <a:pt x="540054" y="1295"/>
                  </a:lnTo>
                  <a:lnTo>
                    <a:pt x="127" y="2514"/>
                  </a:lnTo>
                  <a:lnTo>
                    <a:pt x="0" y="2540"/>
                  </a:lnTo>
                  <a:lnTo>
                    <a:pt x="593128" y="1511"/>
                  </a:lnTo>
                  <a:lnTo>
                    <a:pt x="678129" y="1625"/>
                  </a:lnTo>
                  <a:lnTo>
                    <a:pt x="789889" y="1625"/>
                  </a:lnTo>
                  <a:close/>
                </a:path>
                <a:path w="2471420" h="2539">
                  <a:moveTo>
                    <a:pt x="2471420" y="0"/>
                  </a:moveTo>
                  <a:lnTo>
                    <a:pt x="1860054" y="0"/>
                  </a:lnTo>
                  <a:lnTo>
                    <a:pt x="1860054" y="812"/>
                  </a:lnTo>
                  <a:lnTo>
                    <a:pt x="1588516" y="812"/>
                  </a:lnTo>
                  <a:lnTo>
                    <a:pt x="1860054" y="952"/>
                  </a:lnTo>
                  <a:lnTo>
                    <a:pt x="1860054" y="1270"/>
                  </a:lnTo>
                  <a:lnTo>
                    <a:pt x="2471420" y="1270"/>
                  </a:lnTo>
                  <a:lnTo>
                    <a:pt x="2471420" y="647"/>
                  </a:lnTo>
                  <a:lnTo>
                    <a:pt x="247142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1" name="object 179"/>
            <p:cNvSpPr/>
            <p:nvPr/>
          </p:nvSpPr>
          <p:spPr>
            <a:xfrm>
              <a:off x="741286" y="4494174"/>
              <a:ext cx="1130300" cy="1270"/>
            </a:xfrm>
            <a:custGeom>
              <a:avLst/>
              <a:gdLst/>
              <a:ahLst/>
              <a:cxnLst/>
              <a:rect l="l" t="t" r="r" b="b"/>
              <a:pathLst>
                <a:path w="1130300" h="1270">
                  <a:moveTo>
                    <a:pt x="1129753" y="444"/>
                  </a:moveTo>
                  <a:lnTo>
                    <a:pt x="349580" y="0"/>
                  </a:lnTo>
                  <a:lnTo>
                    <a:pt x="2273" y="431"/>
                  </a:lnTo>
                  <a:lnTo>
                    <a:pt x="0" y="914"/>
                  </a:lnTo>
                  <a:lnTo>
                    <a:pt x="385343" y="762"/>
                  </a:lnTo>
                  <a:lnTo>
                    <a:pt x="601014" y="1079"/>
                  </a:lnTo>
                  <a:lnTo>
                    <a:pt x="659980" y="1079"/>
                  </a:lnTo>
                  <a:lnTo>
                    <a:pt x="1117180" y="711"/>
                  </a:lnTo>
                  <a:lnTo>
                    <a:pt x="1119098" y="711"/>
                  </a:lnTo>
                  <a:lnTo>
                    <a:pt x="1120000" y="698"/>
                  </a:lnTo>
                  <a:lnTo>
                    <a:pt x="1129753" y="571"/>
                  </a:lnTo>
                  <a:lnTo>
                    <a:pt x="1129753" y="4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2" name="object 180"/>
            <p:cNvSpPr/>
            <p:nvPr/>
          </p:nvSpPr>
          <p:spPr>
            <a:xfrm>
              <a:off x="743165" y="4494174"/>
              <a:ext cx="2324100" cy="2540"/>
            </a:xfrm>
            <a:custGeom>
              <a:avLst/>
              <a:gdLst/>
              <a:ahLst/>
              <a:cxnLst/>
              <a:rect l="l" t="t" r="r" b="b"/>
              <a:pathLst>
                <a:path w="2324100" h="2539">
                  <a:moveTo>
                    <a:pt x="1127798" y="444"/>
                  </a:moveTo>
                  <a:lnTo>
                    <a:pt x="692759" y="431"/>
                  </a:lnTo>
                  <a:lnTo>
                    <a:pt x="462203" y="88"/>
                  </a:lnTo>
                  <a:lnTo>
                    <a:pt x="347700" y="0"/>
                  </a:lnTo>
                  <a:lnTo>
                    <a:pt x="381" y="444"/>
                  </a:lnTo>
                  <a:lnTo>
                    <a:pt x="0" y="520"/>
                  </a:lnTo>
                  <a:lnTo>
                    <a:pt x="390601" y="165"/>
                  </a:lnTo>
                  <a:lnTo>
                    <a:pt x="676122" y="685"/>
                  </a:lnTo>
                  <a:lnTo>
                    <a:pt x="743318" y="685"/>
                  </a:lnTo>
                  <a:lnTo>
                    <a:pt x="1124165" y="508"/>
                  </a:lnTo>
                  <a:lnTo>
                    <a:pt x="1127798" y="444"/>
                  </a:lnTo>
                  <a:close/>
                </a:path>
                <a:path w="2324100" h="2539">
                  <a:moveTo>
                    <a:pt x="1561947" y="571"/>
                  </a:moveTo>
                  <a:lnTo>
                    <a:pt x="1464005" y="571"/>
                  </a:lnTo>
                  <a:lnTo>
                    <a:pt x="1464005" y="1841"/>
                  </a:lnTo>
                  <a:lnTo>
                    <a:pt x="1561947" y="1841"/>
                  </a:lnTo>
                  <a:lnTo>
                    <a:pt x="1561947" y="571"/>
                  </a:lnTo>
                  <a:close/>
                </a:path>
                <a:path w="2324100" h="2539">
                  <a:moveTo>
                    <a:pt x="2247569" y="1752"/>
                  </a:moveTo>
                  <a:lnTo>
                    <a:pt x="2038642" y="1524"/>
                  </a:lnTo>
                  <a:lnTo>
                    <a:pt x="1831035" y="1752"/>
                  </a:lnTo>
                  <a:lnTo>
                    <a:pt x="2247569" y="1752"/>
                  </a:lnTo>
                  <a:close/>
                </a:path>
                <a:path w="2324100" h="2539">
                  <a:moveTo>
                    <a:pt x="2324062" y="1943"/>
                  </a:moveTo>
                  <a:lnTo>
                    <a:pt x="2252637" y="1778"/>
                  </a:lnTo>
                  <a:lnTo>
                    <a:pt x="2173757" y="1778"/>
                  </a:lnTo>
                  <a:lnTo>
                    <a:pt x="2324062" y="194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3" name="object 181"/>
            <p:cNvSpPr/>
            <p:nvPr/>
          </p:nvSpPr>
          <p:spPr>
            <a:xfrm>
              <a:off x="698096" y="4501768"/>
              <a:ext cx="2494280" cy="5715"/>
            </a:xfrm>
            <a:custGeom>
              <a:avLst/>
              <a:gdLst/>
              <a:ahLst/>
              <a:cxnLst/>
              <a:rect l="l" t="t" r="r" b="b"/>
              <a:pathLst>
                <a:path w="2494280" h="5714">
                  <a:moveTo>
                    <a:pt x="1727767" y="1244"/>
                  </a:moveTo>
                  <a:lnTo>
                    <a:pt x="776008" y="1244"/>
                  </a:lnTo>
                  <a:lnTo>
                    <a:pt x="1123980" y="1447"/>
                  </a:lnTo>
                  <a:lnTo>
                    <a:pt x="1755889" y="3632"/>
                  </a:lnTo>
                  <a:lnTo>
                    <a:pt x="2493706" y="5232"/>
                  </a:lnTo>
                  <a:lnTo>
                    <a:pt x="2494099" y="3632"/>
                  </a:lnTo>
                  <a:lnTo>
                    <a:pt x="1786763" y="1447"/>
                  </a:lnTo>
                  <a:lnTo>
                    <a:pt x="1727767" y="1244"/>
                  </a:lnTo>
                  <a:close/>
                </a:path>
                <a:path w="2494280" h="5714">
                  <a:moveTo>
                    <a:pt x="1097038" y="0"/>
                  </a:moveTo>
                  <a:lnTo>
                    <a:pt x="43370" y="1453"/>
                  </a:lnTo>
                  <a:lnTo>
                    <a:pt x="4590" y="1453"/>
                  </a:lnTo>
                  <a:lnTo>
                    <a:pt x="0" y="2425"/>
                  </a:lnTo>
                  <a:lnTo>
                    <a:pt x="443241" y="1714"/>
                  </a:lnTo>
                  <a:lnTo>
                    <a:pt x="43370" y="1453"/>
                  </a:lnTo>
                  <a:lnTo>
                    <a:pt x="617331" y="1447"/>
                  </a:lnTo>
                  <a:lnTo>
                    <a:pt x="1727767" y="1244"/>
                  </a:lnTo>
                  <a:lnTo>
                    <a:pt x="1097038" y="0"/>
                  </a:lnTo>
                  <a:close/>
                </a:path>
                <a:path w="2494280" h="5714">
                  <a:moveTo>
                    <a:pt x="443241" y="1714"/>
                  </a:moveTo>
                  <a:lnTo>
                    <a:pt x="354291" y="1714"/>
                  </a:lnTo>
                  <a:lnTo>
                    <a:pt x="429176" y="1728"/>
                  </a:lnTo>
                  <a:lnTo>
                    <a:pt x="443241" y="1714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4" name="object 182"/>
            <p:cNvSpPr/>
            <p:nvPr/>
          </p:nvSpPr>
          <p:spPr>
            <a:xfrm>
              <a:off x="837057" y="4501781"/>
              <a:ext cx="2355850" cy="3175"/>
            </a:xfrm>
            <a:custGeom>
              <a:avLst/>
              <a:gdLst/>
              <a:ahLst/>
              <a:cxnLst/>
              <a:rect l="l" t="t" r="r" b="b"/>
              <a:pathLst>
                <a:path w="2355850" h="3175">
                  <a:moveTo>
                    <a:pt x="166204" y="609"/>
                  </a:moveTo>
                  <a:lnTo>
                    <a:pt x="0" y="609"/>
                  </a:lnTo>
                  <a:lnTo>
                    <a:pt x="0" y="1879"/>
                  </a:lnTo>
                  <a:lnTo>
                    <a:pt x="166204" y="1879"/>
                  </a:lnTo>
                  <a:lnTo>
                    <a:pt x="166204" y="609"/>
                  </a:lnTo>
                  <a:close/>
                </a:path>
                <a:path w="2355850" h="3175">
                  <a:moveTo>
                    <a:pt x="2355291" y="3009"/>
                  </a:moveTo>
                  <a:lnTo>
                    <a:pt x="1263243" y="355"/>
                  </a:lnTo>
                  <a:lnTo>
                    <a:pt x="1016774" y="0"/>
                  </a:lnTo>
                  <a:lnTo>
                    <a:pt x="469353" y="406"/>
                  </a:lnTo>
                  <a:lnTo>
                    <a:pt x="922502" y="381"/>
                  </a:lnTo>
                  <a:lnTo>
                    <a:pt x="2355265" y="30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5" name="object 183"/>
            <p:cNvSpPr/>
            <p:nvPr/>
          </p:nvSpPr>
          <p:spPr>
            <a:xfrm>
              <a:off x="675539" y="4491177"/>
              <a:ext cx="2520315" cy="17780"/>
            </a:xfrm>
            <a:custGeom>
              <a:avLst/>
              <a:gdLst/>
              <a:ahLst/>
              <a:cxnLst/>
              <a:rect l="l" t="t" r="r" b="b"/>
              <a:pathLst>
                <a:path w="2520315" h="17779">
                  <a:moveTo>
                    <a:pt x="2520173" y="0"/>
                  </a:moveTo>
                  <a:lnTo>
                    <a:pt x="84305" y="0"/>
                  </a:lnTo>
                  <a:lnTo>
                    <a:pt x="0" y="17780"/>
                  </a:lnTo>
                  <a:lnTo>
                    <a:pt x="2515779" y="17780"/>
                  </a:lnTo>
                  <a:lnTo>
                    <a:pt x="2520173" y="0"/>
                  </a:lnTo>
                  <a:close/>
                </a:path>
              </a:pathLst>
            </a:custGeom>
            <a:solidFill>
              <a:srgbClr val="E7CAA4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6" name="object 184"/>
            <p:cNvSpPr/>
            <p:nvPr/>
          </p:nvSpPr>
          <p:spPr>
            <a:xfrm>
              <a:off x="1062700" y="4426699"/>
              <a:ext cx="4534535" cy="635"/>
            </a:xfrm>
            <a:custGeom>
              <a:avLst/>
              <a:gdLst/>
              <a:ahLst/>
              <a:cxnLst/>
              <a:rect l="l" t="t" r="r" b="b"/>
              <a:pathLst>
                <a:path w="4534535" h="635">
                  <a:moveTo>
                    <a:pt x="4531601" y="0"/>
                  </a:moveTo>
                  <a:lnTo>
                    <a:pt x="2908" y="0"/>
                  </a:lnTo>
                  <a:lnTo>
                    <a:pt x="0" y="609"/>
                  </a:lnTo>
                  <a:lnTo>
                    <a:pt x="4534509" y="609"/>
                  </a:lnTo>
                  <a:lnTo>
                    <a:pt x="4531601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7" name="object 185"/>
            <p:cNvSpPr/>
            <p:nvPr/>
          </p:nvSpPr>
          <p:spPr>
            <a:xfrm>
              <a:off x="1065603" y="4426216"/>
              <a:ext cx="4528820" cy="635"/>
            </a:xfrm>
            <a:custGeom>
              <a:avLst/>
              <a:gdLst/>
              <a:ahLst/>
              <a:cxnLst/>
              <a:rect l="l" t="t" r="r" b="b"/>
              <a:pathLst>
                <a:path w="4528820" h="635">
                  <a:moveTo>
                    <a:pt x="4526407" y="0"/>
                  </a:moveTo>
                  <a:lnTo>
                    <a:pt x="2298" y="0"/>
                  </a:lnTo>
                  <a:lnTo>
                    <a:pt x="0" y="482"/>
                  </a:lnTo>
                  <a:lnTo>
                    <a:pt x="4528693" y="482"/>
                  </a:lnTo>
                  <a:lnTo>
                    <a:pt x="4526407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8" name="object 186"/>
            <p:cNvSpPr/>
            <p:nvPr/>
          </p:nvSpPr>
          <p:spPr>
            <a:xfrm>
              <a:off x="993912" y="4441164"/>
              <a:ext cx="4672330" cy="1270"/>
            </a:xfrm>
            <a:custGeom>
              <a:avLst/>
              <a:gdLst/>
              <a:ahLst/>
              <a:cxnLst/>
              <a:rect l="l" t="t" r="r" b="b"/>
              <a:pathLst>
                <a:path w="4672330" h="1270">
                  <a:moveTo>
                    <a:pt x="4669002" y="0"/>
                  </a:moveTo>
                  <a:lnTo>
                    <a:pt x="3098" y="0"/>
                  </a:lnTo>
                  <a:lnTo>
                    <a:pt x="0" y="647"/>
                  </a:lnTo>
                  <a:lnTo>
                    <a:pt x="4672088" y="647"/>
                  </a:lnTo>
                  <a:lnTo>
                    <a:pt x="4669002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9" name="object 187"/>
            <p:cNvSpPr/>
            <p:nvPr/>
          </p:nvSpPr>
          <p:spPr>
            <a:xfrm>
              <a:off x="997009" y="4440656"/>
              <a:ext cx="4665980" cy="635"/>
            </a:xfrm>
            <a:custGeom>
              <a:avLst/>
              <a:gdLst/>
              <a:ahLst/>
              <a:cxnLst/>
              <a:rect l="l" t="t" r="r" b="b"/>
              <a:pathLst>
                <a:path w="4665980" h="635">
                  <a:moveTo>
                    <a:pt x="4663465" y="0"/>
                  </a:moveTo>
                  <a:lnTo>
                    <a:pt x="2438" y="0"/>
                  </a:lnTo>
                  <a:lnTo>
                    <a:pt x="0" y="520"/>
                  </a:lnTo>
                  <a:lnTo>
                    <a:pt x="4665903" y="520"/>
                  </a:lnTo>
                  <a:lnTo>
                    <a:pt x="4663465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0" name="object 188"/>
            <p:cNvSpPr/>
            <p:nvPr/>
          </p:nvSpPr>
          <p:spPr>
            <a:xfrm>
              <a:off x="920838" y="4456531"/>
              <a:ext cx="4818380" cy="1270"/>
            </a:xfrm>
            <a:custGeom>
              <a:avLst/>
              <a:gdLst/>
              <a:ahLst/>
              <a:cxnLst/>
              <a:rect l="l" t="t" r="r" b="b"/>
              <a:pathLst>
                <a:path w="4818380" h="1270">
                  <a:moveTo>
                    <a:pt x="4814963" y="0"/>
                  </a:moveTo>
                  <a:lnTo>
                    <a:pt x="3302" y="0"/>
                  </a:lnTo>
                  <a:lnTo>
                    <a:pt x="0" y="698"/>
                  </a:lnTo>
                  <a:lnTo>
                    <a:pt x="4818253" y="698"/>
                  </a:lnTo>
                  <a:lnTo>
                    <a:pt x="4814963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1" name="object 189"/>
            <p:cNvSpPr/>
            <p:nvPr/>
          </p:nvSpPr>
          <p:spPr>
            <a:xfrm>
              <a:off x="924135" y="4455985"/>
              <a:ext cx="4812030" cy="635"/>
            </a:xfrm>
            <a:custGeom>
              <a:avLst/>
              <a:gdLst/>
              <a:ahLst/>
              <a:cxnLst/>
              <a:rect l="l" t="t" r="r" b="b"/>
              <a:pathLst>
                <a:path w="4812030" h="635">
                  <a:moveTo>
                    <a:pt x="4809070" y="0"/>
                  </a:moveTo>
                  <a:lnTo>
                    <a:pt x="2590" y="0"/>
                  </a:lnTo>
                  <a:lnTo>
                    <a:pt x="0" y="546"/>
                  </a:lnTo>
                  <a:lnTo>
                    <a:pt x="4811661" y="546"/>
                  </a:lnTo>
                  <a:lnTo>
                    <a:pt x="4809070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2" name="object 190"/>
            <p:cNvSpPr/>
            <p:nvPr/>
          </p:nvSpPr>
          <p:spPr>
            <a:xfrm>
              <a:off x="842774" y="4472952"/>
              <a:ext cx="4974590" cy="1270"/>
            </a:xfrm>
            <a:custGeom>
              <a:avLst/>
              <a:gdLst/>
              <a:ahLst/>
              <a:cxnLst/>
              <a:rect l="l" t="t" r="r" b="b"/>
              <a:pathLst>
                <a:path w="4974590" h="1270">
                  <a:moveTo>
                    <a:pt x="4970894" y="0"/>
                  </a:moveTo>
                  <a:lnTo>
                    <a:pt x="3505" y="0"/>
                  </a:lnTo>
                  <a:lnTo>
                    <a:pt x="0" y="749"/>
                  </a:lnTo>
                  <a:lnTo>
                    <a:pt x="4974412" y="749"/>
                  </a:lnTo>
                  <a:lnTo>
                    <a:pt x="4970894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3" name="object 191"/>
            <p:cNvSpPr/>
            <p:nvPr/>
          </p:nvSpPr>
          <p:spPr>
            <a:xfrm>
              <a:off x="846282" y="4472368"/>
              <a:ext cx="4967605" cy="635"/>
            </a:xfrm>
            <a:custGeom>
              <a:avLst/>
              <a:gdLst/>
              <a:ahLst/>
              <a:cxnLst/>
              <a:rect l="l" t="t" r="r" b="b"/>
              <a:pathLst>
                <a:path w="4967605" h="635">
                  <a:moveTo>
                    <a:pt x="4964633" y="0"/>
                  </a:moveTo>
                  <a:lnTo>
                    <a:pt x="2755" y="0"/>
                  </a:lnTo>
                  <a:lnTo>
                    <a:pt x="0" y="584"/>
                  </a:lnTo>
                  <a:lnTo>
                    <a:pt x="4967389" y="584"/>
                  </a:lnTo>
                  <a:lnTo>
                    <a:pt x="4964633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4" name="object 192"/>
            <p:cNvSpPr/>
            <p:nvPr/>
          </p:nvSpPr>
          <p:spPr>
            <a:xfrm>
              <a:off x="759852" y="4490389"/>
              <a:ext cx="5140325" cy="1270"/>
            </a:xfrm>
            <a:custGeom>
              <a:avLst/>
              <a:gdLst/>
              <a:ahLst/>
              <a:cxnLst/>
              <a:rect l="l" t="t" r="r" b="b"/>
              <a:pathLst>
                <a:path w="5140325" h="1270">
                  <a:moveTo>
                    <a:pt x="5136515" y="0"/>
                  </a:moveTo>
                  <a:lnTo>
                    <a:pt x="3746" y="0"/>
                  </a:lnTo>
                  <a:lnTo>
                    <a:pt x="0" y="787"/>
                  </a:lnTo>
                  <a:lnTo>
                    <a:pt x="5140261" y="787"/>
                  </a:lnTo>
                  <a:lnTo>
                    <a:pt x="5136515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5" name="object 193"/>
            <p:cNvSpPr/>
            <p:nvPr/>
          </p:nvSpPr>
          <p:spPr>
            <a:xfrm>
              <a:off x="763597" y="4489754"/>
              <a:ext cx="5133340" cy="635"/>
            </a:xfrm>
            <a:custGeom>
              <a:avLst/>
              <a:gdLst/>
              <a:ahLst/>
              <a:cxnLst/>
              <a:rect l="l" t="t" r="r" b="b"/>
              <a:pathLst>
                <a:path w="5133340" h="635">
                  <a:moveTo>
                    <a:pt x="5129822" y="0"/>
                  </a:moveTo>
                  <a:lnTo>
                    <a:pt x="2946" y="0"/>
                  </a:lnTo>
                  <a:lnTo>
                    <a:pt x="0" y="622"/>
                  </a:lnTo>
                  <a:lnTo>
                    <a:pt x="5132768" y="622"/>
                  </a:lnTo>
                  <a:lnTo>
                    <a:pt x="5129822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6" name="object 194"/>
            <p:cNvSpPr/>
            <p:nvPr/>
          </p:nvSpPr>
          <p:spPr>
            <a:xfrm>
              <a:off x="670883" y="4509084"/>
              <a:ext cx="5318760" cy="1270"/>
            </a:xfrm>
            <a:custGeom>
              <a:avLst/>
              <a:gdLst/>
              <a:ahLst/>
              <a:cxnLst/>
              <a:rect l="l" t="t" r="r" b="b"/>
              <a:pathLst>
                <a:path w="5318760" h="1270">
                  <a:moveTo>
                    <a:pt x="5314200" y="0"/>
                  </a:moveTo>
                  <a:lnTo>
                    <a:pt x="4013" y="0"/>
                  </a:lnTo>
                  <a:lnTo>
                    <a:pt x="0" y="838"/>
                  </a:lnTo>
                  <a:lnTo>
                    <a:pt x="5318213" y="838"/>
                  </a:lnTo>
                  <a:lnTo>
                    <a:pt x="5314200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7" name="object 195"/>
            <p:cNvSpPr/>
            <p:nvPr/>
          </p:nvSpPr>
          <p:spPr>
            <a:xfrm>
              <a:off x="674898" y="4508423"/>
              <a:ext cx="5310505" cy="1270"/>
            </a:xfrm>
            <a:custGeom>
              <a:avLst/>
              <a:gdLst/>
              <a:ahLst/>
              <a:cxnLst/>
              <a:rect l="l" t="t" r="r" b="b"/>
              <a:pathLst>
                <a:path w="5310505" h="1270">
                  <a:moveTo>
                    <a:pt x="5307025" y="0"/>
                  </a:moveTo>
                  <a:lnTo>
                    <a:pt x="3149" y="0"/>
                  </a:lnTo>
                  <a:lnTo>
                    <a:pt x="0" y="673"/>
                  </a:lnTo>
                  <a:lnTo>
                    <a:pt x="5310187" y="673"/>
                  </a:lnTo>
                  <a:lnTo>
                    <a:pt x="5307025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8" name="object 196"/>
            <p:cNvSpPr/>
            <p:nvPr/>
          </p:nvSpPr>
          <p:spPr>
            <a:xfrm>
              <a:off x="580478" y="4413402"/>
              <a:ext cx="5499100" cy="116205"/>
            </a:xfrm>
            <a:custGeom>
              <a:avLst/>
              <a:gdLst/>
              <a:ahLst/>
              <a:cxnLst/>
              <a:rect l="l" t="t" r="r" b="b"/>
              <a:pathLst>
                <a:path w="5499100" h="116204">
                  <a:moveTo>
                    <a:pt x="4950853" y="0"/>
                  </a:moveTo>
                  <a:lnTo>
                    <a:pt x="548271" y="0"/>
                  </a:lnTo>
                  <a:lnTo>
                    <a:pt x="0" y="115595"/>
                  </a:lnTo>
                  <a:lnTo>
                    <a:pt x="5499036" y="115595"/>
                  </a:lnTo>
                  <a:lnTo>
                    <a:pt x="4950853" y="0"/>
                  </a:lnTo>
                  <a:close/>
                </a:path>
              </a:pathLst>
            </a:custGeom>
            <a:solidFill>
              <a:srgbClr val="FEF1F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9" name="object 197"/>
            <p:cNvSpPr/>
            <p:nvPr/>
          </p:nvSpPr>
          <p:spPr>
            <a:xfrm>
              <a:off x="580478" y="4528997"/>
              <a:ext cx="5499100" cy="3810"/>
            </a:xfrm>
            <a:custGeom>
              <a:avLst/>
              <a:gdLst/>
              <a:ahLst/>
              <a:cxnLst/>
              <a:rect l="l" t="t" r="r" b="b"/>
              <a:pathLst>
                <a:path w="5499100" h="3810">
                  <a:moveTo>
                    <a:pt x="5499036" y="0"/>
                  </a:moveTo>
                  <a:lnTo>
                    <a:pt x="0" y="0"/>
                  </a:lnTo>
                  <a:lnTo>
                    <a:pt x="0" y="3797"/>
                  </a:lnTo>
                  <a:lnTo>
                    <a:pt x="5499036" y="3797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FDF1E3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12"/>
            <a:ext cx="12192000" cy="6992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2" y="132348"/>
            <a:ext cx="1235902" cy="528906"/>
          </a:xfrm>
          <a:prstGeom prst="rect">
            <a:avLst/>
          </a:prstGeom>
        </p:spPr>
      </p:pic>
      <p:sp>
        <p:nvSpPr>
          <p:cNvPr id="15" name="object 50"/>
          <p:cNvSpPr txBox="1"/>
          <p:nvPr>
            <p:custDataLst>
              <p:tags r:id="rId5"/>
            </p:custDataLst>
          </p:nvPr>
        </p:nvSpPr>
        <p:spPr>
          <a:xfrm>
            <a:off x="3256413" y="132348"/>
            <a:ext cx="3951044" cy="556482"/>
          </a:xfrm>
          <a:prstGeom prst="rect">
            <a:avLst/>
          </a:prstGeom>
        </p:spPr>
        <p:txBody>
          <a:bodyPr vert="horz" wrap="square" lIns="0" tIns="6667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zh-CN" altLang="en-US" sz="3000" spc="5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套餐一 民生优选</a:t>
            </a:r>
            <a:endParaRPr lang="zh-CN" altLang="en-US" sz="3000" spc="5" dirty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313084" y="85341"/>
            <a:ext cx="1634634" cy="562196"/>
            <a:chOff x="9914076" y="108789"/>
            <a:chExt cx="2308404" cy="769070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9914076" y="108789"/>
              <a:ext cx="1205537" cy="76907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9" cstate="screen"/>
            <a:srcRect/>
            <a:stretch>
              <a:fillRect/>
            </a:stretch>
          </p:blipFill>
          <p:spPr>
            <a:xfrm>
              <a:off x="10760944" y="391924"/>
              <a:ext cx="1461536" cy="365384"/>
            </a:xfrm>
            <a:prstGeom prst="rect">
              <a:avLst/>
            </a:prstGeom>
          </p:spPr>
        </p:pic>
      </p:grpSp>
      <p:pic>
        <p:nvPicPr>
          <p:cNvPr id="19" name="object 4"/>
          <p:cNvPicPr/>
          <p:nvPr>
            <p:custDataLst>
              <p:tags r:id="rId10"/>
            </p:custDataLst>
          </p:nvPr>
        </p:nvPicPr>
        <p:blipFill>
          <a:blip r:embed="rId11" cstate="screen"/>
          <a:stretch>
            <a:fillRect/>
          </a:stretch>
        </p:blipFill>
        <p:spPr>
          <a:xfrm flipH="1">
            <a:off x="95302" y="777490"/>
            <a:ext cx="897157" cy="1042750"/>
          </a:xfrm>
          <a:prstGeom prst="rect">
            <a:avLst/>
          </a:prstGeom>
        </p:spPr>
      </p:pic>
      <p:graphicFrame>
        <p:nvGraphicFramePr>
          <p:cNvPr id="20" name="表格 19"/>
          <p:cNvGraphicFramePr/>
          <p:nvPr>
            <p:custDataLst>
              <p:tags r:id="rId12"/>
            </p:custDataLst>
          </p:nvPr>
        </p:nvGraphicFramePr>
        <p:xfrm>
          <a:off x="453819" y="4020048"/>
          <a:ext cx="7672705" cy="2696210"/>
        </p:xfrm>
        <a:graphic>
          <a:graphicData uri="http://schemas.openxmlformats.org/drawingml/2006/table">
            <a:tbl>
              <a:tblPr/>
              <a:tblGrid>
                <a:gridCol w="487680"/>
                <a:gridCol w="859790"/>
                <a:gridCol w="2282825"/>
                <a:gridCol w="4042410"/>
              </a:tblGrid>
              <a:tr h="3270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序号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商品编码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商品名称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商品优势</a:t>
                      </a:r>
                      <a:endParaRPr lang="zh-CN" altLang="en-US" sz="12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307723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麦臻选非转基因一级玉米油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5L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充氮保鲜技术，去壳物理压榨，富含维生素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lang="en-US" altLang="zh-CN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1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319281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麦臻选一级葵花籽油 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5L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严选非转基因玉米胚芽，物理压榨，独特香味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308174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麦臻选东北大米（长粒香）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5kg*2</a:t>
                      </a:r>
                      <a:endParaRPr lang="en-US" altLang="zh-CN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东北优质产地，清香自然，软韧适口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363814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雍君多用途麦芯粉 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1kg*4</a:t>
                      </a:r>
                      <a:endParaRPr lang="en-US" altLang="zh-CN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粉质细腻，自然洁白，一口好面，口感爽滑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341602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纽仕兰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3.5g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蛋白质全脂牛奶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250ml*10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新西兰原装进口，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生牛乳，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3.5g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优质乳蛋白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1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327178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麦臻选有机黄小米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1.1kg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有机溯源，颗粒饱满，米油浓稠，口齿留香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37033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麦臻选有机玉米渣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1kg 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杂粮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色泽金黄，颗粒均匀，谷味浓郁，糯香绵软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37028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麦臻选有机黑米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1.1kg 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杂粮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颗粒均匀，饱满透亮，有机产地种植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75" b="50771" l="20000" r="82593"/>
                    </a14:imgEffect>
                  </a14:imgLayer>
                </a14:imgProps>
              </a:ext>
            </a:extLst>
          </a:blip>
          <a:srcRect l="21161" t="10000" r="21161" b="52981"/>
          <a:stretch>
            <a:fillRect/>
          </a:stretch>
        </p:blipFill>
        <p:spPr>
          <a:xfrm>
            <a:off x="4171966" y="703947"/>
            <a:ext cx="1773403" cy="24617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75" b="50771" l="20000" r="82593"/>
                    </a14:imgEffect>
                  </a14:imgLayer>
                </a14:imgProps>
              </a:ext>
            </a:extLst>
          </a:blip>
          <a:srcRect l="21161" t="10000" r="21161" b="52981"/>
          <a:stretch>
            <a:fillRect/>
          </a:stretch>
        </p:blipFill>
        <p:spPr>
          <a:xfrm>
            <a:off x="4983200" y="1158048"/>
            <a:ext cx="1773403" cy="24617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320" b="71190" l="10833" r="91574"/>
                    </a14:imgEffect>
                  </a14:imgLayer>
                </a14:imgProps>
              </a:ext>
            </a:extLst>
          </a:blip>
          <a:srcRect l="12717" t="31456" r="12805" b="31208"/>
          <a:stretch>
            <a:fillRect/>
          </a:stretch>
        </p:blipFill>
        <p:spPr>
          <a:xfrm>
            <a:off x="566790" y="748568"/>
            <a:ext cx="2836103" cy="307516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003" b="72902" l="21481" r="89630"/>
                    </a14:imgEffect>
                  </a14:imgLayer>
                </a14:imgProps>
              </a:ext>
            </a:extLst>
          </a:blip>
          <a:srcRect l="29250" t="29986" r="24967" b="27975"/>
          <a:stretch>
            <a:fillRect/>
          </a:stretch>
        </p:blipFill>
        <p:spPr>
          <a:xfrm>
            <a:off x="2314403" y="765304"/>
            <a:ext cx="1481801" cy="294302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9" cstate="screen"/>
          <a:srcRect/>
          <a:stretch>
            <a:fillRect/>
          </a:stretch>
        </p:blipFill>
        <p:spPr>
          <a:xfrm>
            <a:off x="7085554" y="1346436"/>
            <a:ext cx="726312" cy="106676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9" cstate="screen"/>
          <a:srcRect/>
          <a:stretch>
            <a:fillRect/>
          </a:stretch>
        </p:blipFill>
        <p:spPr>
          <a:xfrm>
            <a:off x="7605412" y="1210481"/>
            <a:ext cx="726312" cy="106676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9" cstate="screen"/>
          <a:srcRect/>
          <a:stretch>
            <a:fillRect/>
          </a:stretch>
        </p:blipFill>
        <p:spPr>
          <a:xfrm>
            <a:off x="8071226" y="1069756"/>
            <a:ext cx="726312" cy="106676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9" cstate="screen"/>
          <a:srcRect/>
          <a:stretch>
            <a:fillRect/>
          </a:stretch>
        </p:blipFill>
        <p:spPr>
          <a:xfrm>
            <a:off x="8595614" y="972732"/>
            <a:ext cx="726312" cy="106676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079" t="3380" r="2785" b="10152"/>
          <a:stretch>
            <a:fillRect/>
          </a:stretch>
        </p:blipFill>
        <p:spPr>
          <a:xfrm>
            <a:off x="6945825" y="2182413"/>
            <a:ext cx="2512990" cy="15077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269250" y="3939988"/>
            <a:ext cx="1711513" cy="164118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537446" y="3912406"/>
            <a:ext cx="1094123" cy="16411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6" cstate="screen"/>
          <a:srcRect/>
          <a:stretch>
            <a:fillRect/>
          </a:stretch>
        </p:blipFill>
        <p:spPr>
          <a:xfrm>
            <a:off x="9615071" y="1647580"/>
            <a:ext cx="2391950" cy="15312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7" cstate="screen"/>
          <a:srcRect/>
          <a:stretch>
            <a:fillRect/>
          </a:stretch>
        </p:blipFill>
        <p:spPr>
          <a:xfrm>
            <a:off x="10192395" y="5593530"/>
            <a:ext cx="1550302" cy="1152789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8249582" y="5821499"/>
            <a:ext cx="173495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0" dirty="0" smtClean="0">
                <a:solidFill>
                  <a:schemeClr val="bg1"/>
                </a:solidFill>
              </a:rPr>
              <a:t>到店自提老师每人赠送麦臻选可生食鸡蛋</a:t>
            </a:r>
            <a:r>
              <a:rPr lang="en-US" altLang="zh-CN" sz="1600" b="0" dirty="0" smtClean="0">
                <a:solidFill>
                  <a:schemeClr val="bg1"/>
                </a:solidFill>
              </a:rPr>
              <a:t>15</a:t>
            </a:r>
            <a:r>
              <a:rPr lang="zh-CN" altLang="en-US" sz="1600" b="0" dirty="0" smtClean="0">
                <a:solidFill>
                  <a:schemeClr val="bg1"/>
                </a:solidFill>
              </a:rPr>
              <a:t>枚</a:t>
            </a:r>
            <a:r>
              <a:rPr lang="en-US" altLang="zh-CN" sz="1600" b="0" dirty="0" smtClean="0">
                <a:solidFill>
                  <a:schemeClr val="bg1"/>
                </a:solidFill>
              </a:rPr>
              <a:t>/</a:t>
            </a:r>
            <a:r>
              <a:rPr lang="zh-CN" altLang="en-US" sz="1600" b="0" dirty="0" smtClean="0">
                <a:solidFill>
                  <a:schemeClr val="bg1"/>
                </a:solidFill>
              </a:rPr>
              <a:t>盒</a:t>
            </a:r>
            <a:endParaRPr lang="zh-CN" altLang="en-US" sz="1600" b="0" dirty="0" smtClean="0">
              <a:solidFill>
                <a:schemeClr val="bg1"/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8211" b="73330" l="18056" r="91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57" t="30000" r="21161" b="30000"/>
          <a:stretch>
            <a:fillRect/>
          </a:stretch>
        </p:blipFill>
        <p:spPr>
          <a:xfrm>
            <a:off x="10668147" y="3899019"/>
            <a:ext cx="1149979" cy="1655969"/>
          </a:xfrm>
          <a:prstGeom prst="rect">
            <a:avLst/>
          </a:prstGeom>
        </p:spPr>
      </p:pic>
      <p:sp>
        <p:nvSpPr>
          <p:cNvPr id="230" name="object 50"/>
          <p:cNvSpPr txBox="1"/>
          <p:nvPr>
            <p:custDataLst>
              <p:tags r:id="rId30"/>
            </p:custDataLst>
          </p:nvPr>
        </p:nvSpPr>
        <p:spPr>
          <a:xfrm>
            <a:off x="6171929" y="132041"/>
            <a:ext cx="3301062" cy="336816"/>
          </a:xfrm>
          <a:prstGeom prst="rect">
            <a:avLst/>
          </a:prstGeom>
        </p:spPr>
        <p:txBody>
          <a:bodyPr vert="horz" wrap="square" lIns="0" tIns="6667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5"/>
              </a:spcBef>
              <a:buClrTx/>
              <a:buSzTx/>
              <a:buFontTx/>
            </a:pPr>
            <a:r>
              <a:rPr lang="zh-CN" altLang="en-US" sz="3300" b="1" kern="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省内邮寄或自提</a:t>
            </a:r>
            <a:endParaRPr lang="zh-CN" altLang="en-US" sz="3300" b="1" kern="0" spc="5" dirty="0" smtClean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object 13"/>
          <p:cNvGrpSpPr/>
          <p:nvPr/>
        </p:nvGrpSpPr>
        <p:grpSpPr>
          <a:xfrm>
            <a:off x="398648" y="3566692"/>
            <a:ext cx="10885211" cy="494959"/>
            <a:chOff x="580466" y="4389323"/>
            <a:chExt cx="5499125" cy="538835"/>
          </a:xfrm>
        </p:grpSpPr>
        <p:pic>
          <p:nvPicPr>
            <p:cNvPr id="46" name="object 1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95576" y="4389323"/>
              <a:ext cx="5068860" cy="538835"/>
            </a:xfrm>
            <a:prstGeom prst="rect">
              <a:avLst/>
            </a:prstGeom>
          </p:spPr>
        </p:pic>
        <p:pic>
          <p:nvPicPr>
            <p:cNvPr id="47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9529" y="4572088"/>
              <a:ext cx="4658663" cy="210756"/>
            </a:xfrm>
            <a:prstGeom prst="rect">
              <a:avLst/>
            </a:prstGeom>
          </p:spPr>
        </p:pic>
        <p:sp>
          <p:nvSpPr>
            <p:cNvPr id="48" name="object 16"/>
            <p:cNvSpPr/>
            <p:nvPr/>
          </p:nvSpPr>
          <p:spPr>
            <a:xfrm>
              <a:off x="580478" y="4528997"/>
              <a:ext cx="5499100" cy="82550"/>
            </a:xfrm>
            <a:custGeom>
              <a:avLst/>
              <a:gdLst/>
              <a:ahLst/>
              <a:cxnLst/>
              <a:rect l="l" t="t" r="r" b="b"/>
              <a:pathLst>
                <a:path w="5499100" h="82550">
                  <a:moveTo>
                    <a:pt x="5499036" y="0"/>
                  </a:moveTo>
                  <a:lnTo>
                    <a:pt x="0" y="0"/>
                  </a:lnTo>
                  <a:lnTo>
                    <a:pt x="0" y="82016"/>
                  </a:lnTo>
                  <a:lnTo>
                    <a:pt x="5499036" y="82016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49" name="object 17"/>
            <p:cNvSpPr/>
            <p:nvPr/>
          </p:nvSpPr>
          <p:spPr>
            <a:xfrm>
              <a:off x="580478" y="4535804"/>
              <a:ext cx="5499100" cy="59055"/>
            </a:xfrm>
            <a:custGeom>
              <a:avLst/>
              <a:gdLst/>
              <a:ahLst/>
              <a:cxnLst/>
              <a:rect l="l" t="t" r="r" b="b"/>
              <a:pathLst>
                <a:path w="5499100" h="59054">
                  <a:moveTo>
                    <a:pt x="376656" y="51435"/>
                  </a:moveTo>
                  <a:lnTo>
                    <a:pt x="214172" y="52882"/>
                  </a:lnTo>
                  <a:lnTo>
                    <a:pt x="0" y="57975"/>
                  </a:lnTo>
                  <a:lnTo>
                    <a:pt x="0" y="58648"/>
                  </a:lnTo>
                  <a:lnTo>
                    <a:pt x="376656" y="51435"/>
                  </a:lnTo>
                  <a:close/>
                </a:path>
                <a:path w="5499100" h="59054">
                  <a:moveTo>
                    <a:pt x="2311400" y="36118"/>
                  </a:moveTo>
                  <a:lnTo>
                    <a:pt x="2193950" y="35445"/>
                  </a:lnTo>
                  <a:lnTo>
                    <a:pt x="1928647" y="37439"/>
                  </a:lnTo>
                  <a:lnTo>
                    <a:pt x="1818513" y="38722"/>
                  </a:lnTo>
                  <a:lnTo>
                    <a:pt x="1655076" y="39700"/>
                  </a:lnTo>
                  <a:lnTo>
                    <a:pt x="1492745" y="39979"/>
                  </a:lnTo>
                  <a:lnTo>
                    <a:pt x="1332611" y="42392"/>
                  </a:lnTo>
                  <a:lnTo>
                    <a:pt x="1063358" y="44907"/>
                  </a:lnTo>
                  <a:lnTo>
                    <a:pt x="1012583" y="45554"/>
                  </a:lnTo>
                  <a:lnTo>
                    <a:pt x="816178" y="50101"/>
                  </a:lnTo>
                  <a:lnTo>
                    <a:pt x="608126" y="51777"/>
                  </a:lnTo>
                  <a:lnTo>
                    <a:pt x="560971" y="51231"/>
                  </a:lnTo>
                  <a:lnTo>
                    <a:pt x="468045" y="50914"/>
                  </a:lnTo>
                  <a:lnTo>
                    <a:pt x="376656" y="51435"/>
                  </a:lnTo>
                  <a:lnTo>
                    <a:pt x="472579" y="51600"/>
                  </a:lnTo>
                  <a:lnTo>
                    <a:pt x="569201" y="52527"/>
                  </a:lnTo>
                  <a:lnTo>
                    <a:pt x="617804" y="53289"/>
                  </a:lnTo>
                  <a:lnTo>
                    <a:pt x="781481" y="52933"/>
                  </a:lnTo>
                  <a:lnTo>
                    <a:pt x="889596" y="52044"/>
                  </a:lnTo>
                  <a:lnTo>
                    <a:pt x="943368" y="51231"/>
                  </a:lnTo>
                  <a:lnTo>
                    <a:pt x="996975" y="50076"/>
                  </a:lnTo>
                  <a:lnTo>
                    <a:pt x="1050417" y="48514"/>
                  </a:lnTo>
                  <a:lnTo>
                    <a:pt x="1166545" y="47599"/>
                  </a:lnTo>
                  <a:lnTo>
                    <a:pt x="1218615" y="47002"/>
                  </a:lnTo>
                  <a:lnTo>
                    <a:pt x="1422209" y="42659"/>
                  </a:lnTo>
                  <a:lnTo>
                    <a:pt x="1475016" y="41808"/>
                  </a:lnTo>
                  <a:lnTo>
                    <a:pt x="1891042" y="39255"/>
                  </a:lnTo>
                  <a:lnTo>
                    <a:pt x="2118931" y="37058"/>
                  </a:lnTo>
                  <a:lnTo>
                    <a:pt x="2247227" y="37490"/>
                  </a:lnTo>
                  <a:lnTo>
                    <a:pt x="2311400" y="36118"/>
                  </a:lnTo>
                  <a:close/>
                </a:path>
                <a:path w="5499100" h="59054">
                  <a:moveTo>
                    <a:pt x="2616289" y="546"/>
                  </a:moveTo>
                  <a:lnTo>
                    <a:pt x="2611615" y="520"/>
                  </a:lnTo>
                  <a:lnTo>
                    <a:pt x="2579624" y="546"/>
                  </a:lnTo>
                  <a:lnTo>
                    <a:pt x="2616289" y="546"/>
                  </a:lnTo>
                  <a:close/>
                </a:path>
                <a:path w="5499100" h="59054">
                  <a:moveTo>
                    <a:pt x="3411690" y="1066"/>
                  </a:moveTo>
                  <a:lnTo>
                    <a:pt x="3233191" y="0"/>
                  </a:lnTo>
                  <a:lnTo>
                    <a:pt x="2821051" y="1066"/>
                  </a:lnTo>
                  <a:lnTo>
                    <a:pt x="3411690" y="1066"/>
                  </a:lnTo>
                  <a:close/>
                </a:path>
                <a:path w="5499100" h="59054">
                  <a:moveTo>
                    <a:pt x="4554779" y="1905"/>
                  </a:moveTo>
                  <a:lnTo>
                    <a:pt x="4098861" y="1130"/>
                  </a:lnTo>
                  <a:lnTo>
                    <a:pt x="3846792" y="1905"/>
                  </a:lnTo>
                  <a:lnTo>
                    <a:pt x="4554779" y="1905"/>
                  </a:lnTo>
                  <a:close/>
                </a:path>
                <a:path w="5499100" h="59054">
                  <a:moveTo>
                    <a:pt x="5499036" y="9753"/>
                  </a:moveTo>
                  <a:lnTo>
                    <a:pt x="4846510" y="3860"/>
                  </a:lnTo>
                  <a:lnTo>
                    <a:pt x="4587075" y="2070"/>
                  </a:lnTo>
                  <a:lnTo>
                    <a:pt x="3846792" y="1905"/>
                  </a:lnTo>
                  <a:lnTo>
                    <a:pt x="3607714" y="1689"/>
                  </a:lnTo>
                  <a:lnTo>
                    <a:pt x="3499764" y="1409"/>
                  </a:lnTo>
                  <a:lnTo>
                    <a:pt x="2821051" y="1066"/>
                  </a:lnTo>
                  <a:lnTo>
                    <a:pt x="2579624" y="546"/>
                  </a:lnTo>
                  <a:lnTo>
                    <a:pt x="2312860" y="228"/>
                  </a:lnTo>
                  <a:lnTo>
                    <a:pt x="2157463" y="914"/>
                  </a:lnTo>
                  <a:lnTo>
                    <a:pt x="2114918" y="1485"/>
                  </a:lnTo>
                  <a:lnTo>
                    <a:pt x="2066353" y="1892"/>
                  </a:lnTo>
                  <a:lnTo>
                    <a:pt x="2093798" y="2070"/>
                  </a:lnTo>
                  <a:lnTo>
                    <a:pt x="2105634" y="2171"/>
                  </a:lnTo>
                  <a:lnTo>
                    <a:pt x="2158390" y="2819"/>
                  </a:lnTo>
                  <a:lnTo>
                    <a:pt x="2221547" y="2171"/>
                  </a:lnTo>
                  <a:lnTo>
                    <a:pt x="2233345" y="2070"/>
                  </a:lnTo>
                  <a:lnTo>
                    <a:pt x="2655011" y="1854"/>
                  </a:lnTo>
                  <a:lnTo>
                    <a:pt x="2863900" y="2171"/>
                  </a:lnTo>
                  <a:lnTo>
                    <a:pt x="3310509" y="1892"/>
                  </a:lnTo>
                  <a:lnTo>
                    <a:pt x="3360394" y="2070"/>
                  </a:lnTo>
                  <a:lnTo>
                    <a:pt x="3886225" y="4546"/>
                  </a:lnTo>
                  <a:lnTo>
                    <a:pt x="4012933" y="5410"/>
                  </a:lnTo>
                  <a:lnTo>
                    <a:pt x="4205567" y="4546"/>
                  </a:lnTo>
                  <a:lnTo>
                    <a:pt x="4393323" y="4356"/>
                  </a:lnTo>
                  <a:lnTo>
                    <a:pt x="4419727" y="4546"/>
                  </a:lnTo>
                  <a:lnTo>
                    <a:pt x="4916170" y="6946"/>
                  </a:lnTo>
                  <a:lnTo>
                    <a:pt x="5418544" y="14554"/>
                  </a:lnTo>
                  <a:lnTo>
                    <a:pt x="5499036" y="14909"/>
                  </a:lnTo>
                  <a:lnTo>
                    <a:pt x="5499036" y="975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0" name="object 18"/>
            <p:cNvSpPr/>
            <p:nvPr/>
          </p:nvSpPr>
          <p:spPr>
            <a:xfrm>
              <a:off x="580478" y="4547692"/>
              <a:ext cx="5499100" cy="24765"/>
            </a:xfrm>
            <a:custGeom>
              <a:avLst/>
              <a:gdLst/>
              <a:ahLst/>
              <a:cxnLst/>
              <a:rect l="l" t="t" r="r" b="b"/>
              <a:pathLst>
                <a:path w="5499100" h="24764">
                  <a:moveTo>
                    <a:pt x="3493363" y="2086"/>
                  </a:moveTo>
                  <a:lnTo>
                    <a:pt x="2419758" y="2086"/>
                  </a:lnTo>
                  <a:lnTo>
                    <a:pt x="4973444" y="14413"/>
                  </a:lnTo>
                  <a:lnTo>
                    <a:pt x="5499036" y="24484"/>
                  </a:lnTo>
                  <a:lnTo>
                    <a:pt x="5499036" y="12578"/>
                  </a:lnTo>
                  <a:lnTo>
                    <a:pt x="3493363" y="2086"/>
                  </a:lnTo>
                  <a:close/>
                </a:path>
                <a:path w="5499100" h="24764">
                  <a:moveTo>
                    <a:pt x="1547157" y="746"/>
                  </a:moveTo>
                  <a:lnTo>
                    <a:pt x="0" y="12870"/>
                  </a:lnTo>
                  <a:lnTo>
                    <a:pt x="0" y="14390"/>
                  </a:lnTo>
                  <a:lnTo>
                    <a:pt x="3493363" y="2086"/>
                  </a:lnTo>
                  <a:lnTo>
                    <a:pt x="2026888" y="814"/>
                  </a:lnTo>
                  <a:lnTo>
                    <a:pt x="1547157" y="746"/>
                  </a:lnTo>
                  <a:close/>
                </a:path>
                <a:path w="5499100" h="24764">
                  <a:moveTo>
                    <a:pt x="2693245" y="0"/>
                  </a:moveTo>
                  <a:lnTo>
                    <a:pt x="2026888" y="814"/>
                  </a:lnTo>
                  <a:lnTo>
                    <a:pt x="3129760" y="814"/>
                  </a:lnTo>
                  <a:lnTo>
                    <a:pt x="269324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1" name="object 19"/>
            <p:cNvSpPr/>
            <p:nvPr/>
          </p:nvSpPr>
          <p:spPr>
            <a:xfrm>
              <a:off x="580478" y="4559239"/>
              <a:ext cx="5499100" cy="31750"/>
            </a:xfrm>
            <a:custGeom>
              <a:avLst/>
              <a:gdLst/>
              <a:ahLst/>
              <a:cxnLst/>
              <a:rect l="l" t="t" r="r" b="b"/>
              <a:pathLst>
                <a:path w="5499100" h="31750">
                  <a:moveTo>
                    <a:pt x="2442680" y="1038"/>
                  </a:moveTo>
                  <a:lnTo>
                    <a:pt x="1508978" y="1038"/>
                  </a:lnTo>
                  <a:lnTo>
                    <a:pt x="5499036" y="31267"/>
                  </a:lnTo>
                  <a:lnTo>
                    <a:pt x="5499036" y="22402"/>
                  </a:lnTo>
                  <a:lnTo>
                    <a:pt x="4583535" y="8776"/>
                  </a:lnTo>
                  <a:lnTo>
                    <a:pt x="4558397" y="8776"/>
                  </a:lnTo>
                  <a:lnTo>
                    <a:pt x="2442680" y="1038"/>
                  </a:lnTo>
                  <a:close/>
                </a:path>
                <a:path w="5499100" h="31750">
                  <a:moveTo>
                    <a:pt x="1801684" y="0"/>
                  </a:moveTo>
                  <a:lnTo>
                    <a:pt x="118" y="5719"/>
                  </a:lnTo>
                  <a:lnTo>
                    <a:pt x="0" y="16352"/>
                  </a:lnTo>
                  <a:lnTo>
                    <a:pt x="1047964" y="5719"/>
                  </a:lnTo>
                  <a:lnTo>
                    <a:pt x="1489018" y="1047"/>
                  </a:lnTo>
                  <a:lnTo>
                    <a:pt x="2442680" y="1038"/>
                  </a:lnTo>
                  <a:lnTo>
                    <a:pt x="1801684" y="0"/>
                  </a:lnTo>
                  <a:close/>
                </a:path>
                <a:path w="5499100" h="31750">
                  <a:moveTo>
                    <a:pt x="4569306" y="8722"/>
                  </a:moveTo>
                  <a:lnTo>
                    <a:pt x="4558397" y="8776"/>
                  </a:lnTo>
                  <a:lnTo>
                    <a:pt x="4583535" y="8776"/>
                  </a:lnTo>
                  <a:lnTo>
                    <a:pt x="4569306" y="872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2" name="object 20"/>
            <p:cNvSpPr/>
            <p:nvPr/>
          </p:nvSpPr>
          <p:spPr>
            <a:xfrm>
              <a:off x="580478" y="4577292"/>
              <a:ext cx="5499100" cy="24130"/>
            </a:xfrm>
            <a:custGeom>
              <a:avLst/>
              <a:gdLst/>
              <a:ahLst/>
              <a:cxnLst/>
              <a:rect l="l" t="t" r="r" b="b"/>
              <a:pathLst>
                <a:path w="5499100" h="24129">
                  <a:moveTo>
                    <a:pt x="2640435" y="0"/>
                  </a:moveTo>
                  <a:lnTo>
                    <a:pt x="1390765" y="9888"/>
                  </a:lnTo>
                  <a:lnTo>
                    <a:pt x="0" y="23187"/>
                  </a:lnTo>
                  <a:lnTo>
                    <a:pt x="0" y="24115"/>
                  </a:lnTo>
                  <a:lnTo>
                    <a:pt x="1560965" y="9888"/>
                  </a:lnTo>
                  <a:lnTo>
                    <a:pt x="2256518" y="5676"/>
                  </a:lnTo>
                  <a:lnTo>
                    <a:pt x="2308373" y="4845"/>
                  </a:lnTo>
                  <a:lnTo>
                    <a:pt x="3556220" y="4619"/>
                  </a:lnTo>
                  <a:lnTo>
                    <a:pt x="2640435" y="0"/>
                  </a:lnTo>
                  <a:close/>
                </a:path>
                <a:path w="5499100" h="24129">
                  <a:moveTo>
                    <a:pt x="3556220" y="4619"/>
                  </a:moveTo>
                  <a:lnTo>
                    <a:pt x="2382216" y="4619"/>
                  </a:lnTo>
                  <a:lnTo>
                    <a:pt x="5499036" y="19256"/>
                  </a:lnTo>
                  <a:lnTo>
                    <a:pt x="5499036" y="14977"/>
                  </a:lnTo>
                  <a:lnTo>
                    <a:pt x="4677829" y="10319"/>
                  </a:lnTo>
                  <a:lnTo>
                    <a:pt x="3556220" y="4619"/>
                  </a:lnTo>
                  <a:close/>
                </a:path>
                <a:path w="5499100" h="24129">
                  <a:moveTo>
                    <a:pt x="4750527" y="9813"/>
                  </a:moveTo>
                  <a:lnTo>
                    <a:pt x="4726495" y="9888"/>
                  </a:lnTo>
                  <a:lnTo>
                    <a:pt x="4702665" y="10239"/>
                  </a:lnTo>
                  <a:lnTo>
                    <a:pt x="4677829" y="10319"/>
                  </a:lnTo>
                  <a:lnTo>
                    <a:pt x="4942776" y="10319"/>
                  </a:lnTo>
                  <a:lnTo>
                    <a:pt x="4750527" y="981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3" name="object 21"/>
            <p:cNvSpPr/>
            <p:nvPr/>
          </p:nvSpPr>
          <p:spPr>
            <a:xfrm>
              <a:off x="580478" y="4559236"/>
              <a:ext cx="5499100" cy="24765"/>
            </a:xfrm>
            <a:custGeom>
              <a:avLst/>
              <a:gdLst/>
              <a:ahLst/>
              <a:cxnLst/>
              <a:rect l="l" t="t" r="r" b="b"/>
              <a:pathLst>
                <a:path w="5499100" h="24764">
                  <a:moveTo>
                    <a:pt x="2417418" y="969"/>
                  </a:moveTo>
                  <a:lnTo>
                    <a:pt x="1577210" y="969"/>
                  </a:lnTo>
                  <a:lnTo>
                    <a:pt x="5499036" y="24676"/>
                  </a:lnTo>
                  <a:lnTo>
                    <a:pt x="5499036" y="22400"/>
                  </a:lnTo>
                  <a:lnTo>
                    <a:pt x="4583352" y="8777"/>
                  </a:lnTo>
                  <a:lnTo>
                    <a:pt x="4558403" y="8777"/>
                  </a:lnTo>
                  <a:lnTo>
                    <a:pt x="2417418" y="969"/>
                  </a:lnTo>
                  <a:close/>
                </a:path>
                <a:path w="5499100" h="24764">
                  <a:moveTo>
                    <a:pt x="1801679" y="0"/>
                  </a:moveTo>
                  <a:lnTo>
                    <a:pt x="0" y="7913"/>
                  </a:lnTo>
                  <a:lnTo>
                    <a:pt x="0" y="9212"/>
                  </a:lnTo>
                  <a:lnTo>
                    <a:pt x="2417418" y="969"/>
                  </a:lnTo>
                  <a:lnTo>
                    <a:pt x="1801679" y="0"/>
                  </a:lnTo>
                  <a:close/>
                </a:path>
                <a:path w="5499100" h="24764">
                  <a:moveTo>
                    <a:pt x="4569313" y="8725"/>
                  </a:moveTo>
                  <a:lnTo>
                    <a:pt x="4558403" y="8777"/>
                  </a:lnTo>
                  <a:lnTo>
                    <a:pt x="4583352" y="8777"/>
                  </a:lnTo>
                  <a:lnTo>
                    <a:pt x="4569313" y="872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4" name="object 22"/>
            <p:cNvSpPr/>
            <p:nvPr/>
          </p:nvSpPr>
          <p:spPr>
            <a:xfrm>
              <a:off x="580478" y="4533747"/>
              <a:ext cx="1826895" cy="14604"/>
            </a:xfrm>
            <a:custGeom>
              <a:avLst/>
              <a:gdLst/>
              <a:ahLst/>
              <a:cxnLst/>
              <a:rect l="l" t="t" r="r" b="b"/>
              <a:pathLst>
                <a:path w="1826895" h="14604">
                  <a:moveTo>
                    <a:pt x="1680225" y="0"/>
                  </a:moveTo>
                  <a:lnTo>
                    <a:pt x="979190" y="1650"/>
                  </a:lnTo>
                  <a:lnTo>
                    <a:pt x="0" y="12318"/>
                  </a:lnTo>
                  <a:lnTo>
                    <a:pt x="0" y="14121"/>
                  </a:lnTo>
                  <a:lnTo>
                    <a:pt x="1826813" y="355"/>
                  </a:lnTo>
                  <a:lnTo>
                    <a:pt x="1680225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5" name="object 23"/>
            <p:cNvSpPr/>
            <p:nvPr/>
          </p:nvSpPr>
          <p:spPr>
            <a:xfrm>
              <a:off x="1355223" y="4588751"/>
              <a:ext cx="4659630" cy="22860"/>
            </a:xfrm>
            <a:custGeom>
              <a:avLst/>
              <a:gdLst/>
              <a:ahLst/>
              <a:cxnLst/>
              <a:rect l="l" t="t" r="r" b="b"/>
              <a:pathLst>
                <a:path w="4659630" h="22860">
                  <a:moveTo>
                    <a:pt x="1743038" y="0"/>
                  </a:moveTo>
                  <a:lnTo>
                    <a:pt x="502081" y="11863"/>
                  </a:lnTo>
                  <a:lnTo>
                    <a:pt x="0" y="22263"/>
                  </a:lnTo>
                  <a:lnTo>
                    <a:pt x="610943" y="22263"/>
                  </a:lnTo>
                  <a:lnTo>
                    <a:pt x="940972" y="14627"/>
                  </a:lnTo>
                  <a:lnTo>
                    <a:pt x="1708175" y="7725"/>
                  </a:lnTo>
                  <a:lnTo>
                    <a:pt x="1745165" y="7007"/>
                  </a:lnTo>
                  <a:lnTo>
                    <a:pt x="2787943" y="6846"/>
                  </a:lnTo>
                  <a:lnTo>
                    <a:pt x="1743038" y="0"/>
                  </a:lnTo>
                  <a:close/>
                </a:path>
                <a:path w="4659630" h="22860">
                  <a:moveTo>
                    <a:pt x="4435692" y="18027"/>
                  </a:moveTo>
                  <a:lnTo>
                    <a:pt x="3790901" y="18027"/>
                  </a:lnTo>
                  <a:lnTo>
                    <a:pt x="3893061" y="18205"/>
                  </a:lnTo>
                  <a:lnTo>
                    <a:pt x="4181955" y="22263"/>
                  </a:lnTo>
                  <a:lnTo>
                    <a:pt x="4659572" y="22263"/>
                  </a:lnTo>
                  <a:lnTo>
                    <a:pt x="4435692" y="18027"/>
                  </a:lnTo>
                  <a:close/>
                </a:path>
                <a:path w="4659630" h="22860">
                  <a:moveTo>
                    <a:pt x="2787943" y="6846"/>
                  </a:moveTo>
                  <a:lnTo>
                    <a:pt x="1792647" y="6846"/>
                  </a:lnTo>
                  <a:lnTo>
                    <a:pt x="3349956" y="18089"/>
                  </a:lnTo>
                  <a:lnTo>
                    <a:pt x="3486910" y="18754"/>
                  </a:lnTo>
                  <a:lnTo>
                    <a:pt x="4435692" y="18027"/>
                  </a:lnTo>
                  <a:lnTo>
                    <a:pt x="3924962" y="12013"/>
                  </a:lnTo>
                  <a:lnTo>
                    <a:pt x="3561328" y="12013"/>
                  </a:lnTo>
                  <a:lnTo>
                    <a:pt x="2871383" y="7323"/>
                  </a:lnTo>
                  <a:lnTo>
                    <a:pt x="2787943" y="6846"/>
                  </a:lnTo>
                  <a:close/>
                </a:path>
                <a:path w="4659630" h="22860">
                  <a:moveTo>
                    <a:pt x="3822532" y="11863"/>
                  </a:moveTo>
                  <a:lnTo>
                    <a:pt x="3561328" y="12013"/>
                  </a:lnTo>
                  <a:lnTo>
                    <a:pt x="3924962" y="12013"/>
                  </a:lnTo>
                  <a:lnTo>
                    <a:pt x="3822532" y="11863"/>
                  </a:lnTo>
                  <a:close/>
                </a:path>
                <a:path w="4659630" h="22860">
                  <a:moveTo>
                    <a:pt x="2927519" y="7040"/>
                  </a:moveTo>
                  <a:lnTo>
                    <a:pt x="2871383" y="7323"/>
                  </a:lnTo>
                  <a:lnTo>
                    <a:pt x="2973030" y="7323"/>
                  </a:lnTo>
                  <a:lnTo>
                    <a:pt x="2927519" y="704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6" name="object 24"/>
            <p:cNvSpPr/>
            <p:nvPr/>
          </p:nvSpPr>
          <p:spPr>
            <a:xfrm>
              <a:off x="580466" y="4547704"/>
              <a:ext cx="5499100" cy="63500"/>
            </a:xfrm>
            <a:custGeom>
              <a:avLst/>
              <a:gdLst/>
              <a:ahLst/>
              <a:cxnLst/>
              <a:rect l="l" t="t" r="r" b="b"/>
              <a:pathLst>
                <a:path w="5499100" h="63500">
                  <a:moveTo>
                    <a:pt x="2026894" y="812"/>
                  </a:moveTo>
                  <a:lnTo>
                    <a:pt x="1547164" y="736"/>
                  </a:lnTo>
                  <a:lnTo>
                    <a:pt x="1458226" y="812"/>
                  </a:lnTo>
                  <a:lnTo>
                    <a:pt x="617994" y="7073"/>
                  </a:lnTo>
                  <a:lnTo>
                    <a:pt x="12" y="12865"/>
                  </a:lnTo>
                  <a:lnTo>
                    <a:pt x="0" y="13525"/>
                  </a:lnTo>
                  <a:lnTo>
                    <a:pt x="720864" y="7073"/>
                  </a:lnTo>
                  <a:lnTo>
                    <a:pt x="2026894" y="812"/>
                  </a:lnTo>
                  <a:close/>
                </a:path>
                <a:path w="5499100" h="63500">
                  <a:moveTo>
                    <a:pt x="3747376" y="48374"/>
                  </a:moveTo>
                  <a:lnTo>
                    <a:pt x="3702278" y="48082"/>
                  </a:lnTo>
                  <a:lnTo>
                    <a:pt x="3646132" y="48374"/>
                  </a:lnTo>
                  <a:lnTo>
                    <a:pt x="3747376" y="48374"/>
                  </a:lnTo>
                  <a:close/>
                </a:path>
                <a:path w="5499100" h="63500">
                  <a:moveTo>
                    <a:pt x="4049852" y="5384"/>
                  </a:moveTo>
                  <a:lnTo>
                    <a:pt x="3129724" y="812"/>
                  </a:lnTo>
                  <a:lnTo>
                    <a:pt x="3101149" y="723"/>
                  </a:lnTo>
                  <a:lnTo>
                    <a:pt x="2693251" y="0"/>
                  </a:lnTo>
                  <a:lnTo>
                    <a:pt x="2026894" y="812"/>
                  </a:lnTo>
                  <a:lnTo>
                    <a:pt x="2404580" y="812"/>
                  </a:lnTo>
                  <a:lnTo>
                    <a:pt x="2520378" y="800"/>
                  </a:lnTo>
                  <a:lnTo>
                    <a:pt x="2532469" y="812"/>
                  </a:lnTo>
                  <a:lnTo>
                    <a:pt x="4049852" y="5384"/>
                  </a:lnTo>
                  <a:close/>
                </a:path>
                <a:path w="5499100" h="63500">
                  <a:moveTo>
                    <a:pt x="4699724" y="53060"/>
                  </a:moveTo>
                  <a:lnTo>
                    <a:pt x="4597285" y="52908"/>
                  </a:lnTo>
                  <a:lnTo>
                    <a:pt x="4336085" y="53060"/>
                  </a:lnTo>
                  <a:lnTo>
                    <a:pt x="4699724" y="53060"/>
                  </a:lnTo>
                  <a:close/>
                </a:path>
                <a:path w="5499100" h="63500">
                  <a:moveTo>
                    <a:pt x="5434317" y="63309"/>
                  </a:moveTo>
                  <a:lnTo>
                    <a:pt x="4751781" y="53263"/>
                  </a:lnTo>
                  <a:lnTo>
                    <a:pt x="4336085" y="53060"/>
                  </a:lnTo>
                  <a:lnTo>
                    <a:pt x="3646132" y="48374"/>
                  </a:lnTo>
                  <a:lnTo>
                    <a:pt x="2897644" y="43802"/>
                  </a:lnTo>
                  <a:lnTo>
                    <a:pt x="2651518" y="41795"/>
                  </a:lnTo>
                  <a:lnTo>
                    <a:pt x="2517800" y="41046"/>
                  </a:lnTo>
                  <a:lnTo>
                    <a:pt x="1909711" y="43903"/>
                  </a:lnTo>
                  <a:lnTo>
                    <a:pt x="774750" y="63309"/>
                  </a:lnTo>
                  <a:lnTo>
                    <a:pt x="831075" y="63309"/>
                  </a:lnTo>
                  <a:lnTo>
                    <a:pt x="2340686" y="43802"/>
                  </a:lnTo>
                  <a:lnTo>
                    <a:pt x="2483828" y="41821"/>
                  </a:lnTo>
                  <a:lnTo>
                    <a:pt x="2504262" y="41821"/>
                  </a:lnTo>
                  <a:lnTo>
                    <a:pt x="2730474" y="43802"/>
                  </a:lnTo>
                  <a:lnTo>
                    <a:pt x="5246916" y="63309"/>
                  </a:lnTo>
                  <a:lnTo>
                    <a:pt x="5434317" y="63309"/>
                  </a:lnTo>
                  <a:close/>
                </a:path>
                <a:path w="5499100" h="63500">
                  <a:moveTo>
                    <a:pt x="5499036" y="12573"/>
                  </a:moveTo>
                  <a:lnTo>
                    <a:pt x="4896002" y="9588"/>
                  </a:lnTo>
                  <a:lnTo>
                    <a:pt x="5267464" y="12865"/>
                  </a:lnTo>
                  <a:lnTo>
                    <a:pt x="5499036" y="18110"/>
                  </a:lnTo>
                  <a:lnTo>
                    <a:pt x="5499036" y="125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7" name="object 25"/>
            <p:cNvSpPr/>
            <p:nvPr/>
          </p:nvSpPr>
          <p:spPr>
            <a:xfrm>
              <a:off x="580478" y="4528997"/>
              <a:ext cx="5499100" cy="82550"/>
            </a:xfrm>
            <a:custGeom>
              <a:avLst/>
              <a:gdLst/>
              <a:ahLst/>
              <a:cxnLst/>
              <a:rect l="l" t="t" r="r" b="b"/>
              <a:pathLst>
                <a:path w="5499100" h="82550">
                  <a:moveTo>
                    <a:pt x="5499036" y="0"/>
                  </a:moveTo>
                  <a:lnTo>
                    <a:pt x="0" y="0"/>
                  </a:lnTo>
                  <a:lnTo>
                    <a:pt x="0" y="82016"/>
                  </a:lnTo>
                  <a:lnTo>
                    <a:pt x="5499036" y="82016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8" name="object 26"/>
            <p:cNvSpPr/>
            <p:nvPr/>
          </p:nvSpPr>
          <p:spPr>
            <a:xfrm>
              <a:off x="848131" y="4456976"/>
              <a:ext cx="1575435" cy="15875"/>
            </a:xfrm>
            <a:custGeom>
              <a:avLst/>
              <a:gdLst/>
              <a:ahLst/>
              <a:cxnLst/>
              <a:rect l="l" t="t" r="r" b="b"/>
              <a:pathLst>
                <a:path w="1575435" h="15875">
                  <a:moveTo>
                    <a:pt x="1575129" y="0"/>
                  </a:moveTo>
                  <a:lnTo>
                    <a:pt x="73901" y="0"/>
                  </a:lnTo>
                  <a:lnTo>
                    <a:pt x="0" y="15582"/>
                  </a:lnTo>
                  <a:lnTo>
                    <a:pt x="1547304" y="15582"/>
                  </a:lnTo>
                  <a:lnTo>
                    <a:pt x="1575129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9" name="object 27"/>
            <p:cNvSpPr/>
            <p:nvPr/>
          </p:nvSpPr>
          <p:spPr>
            <a:xfrm>
              <a:off x="1037894" y="4465853"/>
              <a:ext cx="1369695" cy="1905"/>
            </a:xfrm>
            <a:custGeom>
              <a:avLst/>
              <a:gdLst/>
              <a:ahLst/>
              <a:cxnLst/>
              <a:rect l="l" t="t" r="r" b="b"/>
              <a:pathLst>
                <a:path w="1369695" h="1904">
                  <a:moveTo>
                    <a:pt x="211239" y="12"/>
                  </a:moveTo>
                  <a:lnTo>
                    <a:pt x="0" y="12"/>
                  </a:lnTo>
                  <a:lnTo>
                    <a:pt x="0" y="1282"/>
                  </a:lnTo>
                  <a:lnTo>
                    <a:pt x="211239" y="1282"/>
                  </a:lnTo>
                  <a:lnTo>
                    <a:pt x="211239" y="647"/>
                  </a:lnTo>
                  <a:lnTo>
                    <a:pt x="211239" y="12"/>
                  </a:lnTo>
                  <a:close/>
                </a:path>
                <a:path w="1369695" h="1904">
                  <a:moveTo>
                    <a:pt x="1369491" y="25"/>
                  </a:moveTo>
                  <a:lnTo>
                    <a:pt x="1225994" y="266"/>
                  </a:lnTo>
                  <a:lnTo>
                    <a:pt x="924382" y="12"/>
                  </a:lnTo>
                  <a:lnTo>
                    <a:pt x="868768" y="0"/>
                  </a:lnTo>
                  <a:lnTo>
                    <a:pt x="818235" y="25"/>
                  </a:lnTo>
                  <a:lnTo>
                    <a:pt x="211239" y="647"/>
                  </a:lnTo>
                  <a:lnTo>
                    <a:pt x="732510" y="647"/>
                  </a:lnTo>
                  <a:lnTo>
                    <a:pt x="1087818" y="508"/>
                  </a:lnTo>
                  <a:lnTo>
                    <a:pt x="1146606" y="533"/>
                  </a:lnTo>
                  <a:lnTo>
                    <a:pt x="1315059" y="406"/>
                  </a:lnTo>
                  <a:lnTo>
                    <a:pt x="1369034" y="266"/>
                  </a:lnTo>
                  <a:lnTo>
                    <a:pt x="1369491" y="2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0" name="object 28"/>
            <p:cNvSpPr/>
            <p:nvPr/>
          </p:nvSpPr>
          <p:spPr>
            <a:xfrm>
              <a:off x="874750" y="4465726"/>
              <a:ext cx="1533525" cy="1905"/>
            </a:xfrm>
            <a:custGeom>
              <a:avLst/>
              <a:gdLst/>
              <a:ahLst/>
              <a:cxnLst/>
              <a:rect l="l" t="t" r="r" b="b"/>
              <a:pathLst>
                <a:path w="1533525" h="1904">
                  <a:moveTo>
                    <a:pt x="399605" y="584"/>
                  </a:moveTo>
                  <a:lnTo>
                    <a:pt x="0" y="584"/>
                  </a:lnTo>
                  <a:lnTo>
                    <a:pt x="0" y="1854"/>
                  </a:lnTo>
                  <a:lnTo>
                    <a:pt x="399605" y="1854"/>
                  </a:lnTo>
                  <a:lnTo>
                    <a:pt x="399605" y="1219"/>
                  </a:lnTo>
                  <a:lnTo>
                    <a:pt x="399605" y="584"/>
                  </a:lnTo>
                  <a:close/>
                </a:path>
                <a:path w="1533525" h="1904">
                  <a:moveTo>
                    <a:pt x="885558" y="596"/>
                  </a:moveTo>
                  <a:lnTo>
                    <a:pt x="399605" y="1219"/>
                  </a:lnTo>
                  <a:lnTo>
                    <a:pt x="631939" y="1219"/>
                  </a:lnTo>
                  <a:lnTo>
                    <a:pt x="885558" y="596"/>
                  </a:lnTo>
                  <a:close/>
                </a:path>
                <a:path w="1533525" h="1904">
                  <a:moveTo>
                    <a:pt x="1406525" y="520"/>
                  </a:moveTo>
                  <a:lnTo>
                    <a:pt x="1275511" y="495"/>
                  </a:lnTo>
                  <a:lnTo>
                    <a:pt x="978903" y="368"/>
                  </a:lnTo>
                  <a:lnTo>
                    <a:pt x="890651" y="558"/>
                  </a:lnTo>
                  <a:lnTo>
                    <a:pt x="1064983" y="546"/>
                  </a:lnTo>
                  <a:lnTo>
                    <a:pt x="1250010" y="660"/>
                  </a:lnTo>
                  <a:lnTo>
                    <a:pt x="1406525" y="520"/>
                  </a:lnTo>
                  <a:close/>
                </a:path>
                <a:path w="1533525" h="1904">
                  <a:moveTo>
                    <a:pt x="1532902" y="0"/>
                  </a:moveTo>
                  <a:lnTo>
                    <a:pt x="1275511" y="495"/>
                  </a:lnTo>
                  <a:lnTo>
                    <a:pt x="1416177" y="495"/>
                  </a:lnTo>
                  <a:lnTo>
                    <a:pt x="1532813" y="3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1" name="object 29"/>
            <p:cNvSpPr/>
            <p:nvPr/>
          </p:nvSpPr>
          <p:spPr>
            <a:xfrm>
              <a:off x="882091" y="4464913"/>
              <a:ext cx="594995" cy="1270"/>
            </a:xfrm>
            <a:custGeom>
              <a:avLst/>
              <a:gdLst/>
              <a:ahLst/>
              <a:cxnLst/>
              <a:rect l="l" t="t" r="r" b="b"/>
              <a:pathLst>
                <a:path w="594994" h="1270">
                  <a:moveTo>
                    <a:pt x="307606" y="990"/>
                  </a:moveTo>
                  <a:lnTo>
                    <a:pt x="2349" y="0"/>
                  </a:lnTo>
                  <a:lnTo>
                    <a:pt x="0" y="495"/>
                  </a:lnTo>
                  <a:lnTo>
                    <a:pt x="206870" y="1231"/>
                  </a:lnTo>
                  <a:lnTo>
                    <a:pt x="307606" y="990"/>
                  </a:lnTo>
                  <a:close/>
                </a:path>
                <a:path w="594994" h="1270">
                  <a:moveTo>
                    <a:pt x="594372" y="444"/>
                  </a:moveTo>
                  <a:lnTo>
                    <a:pt x="593839" y="355"/>
                  </a:lnTo>
                  <a:lnTo>
                    <a:pt x="583450" y="355"/>
                  </a:lnTo>
                  <a:lnTo>
                    <a:pt x="575500" y="317"/>
                  </a:lnTo>
                  <a:lnTo>
                    <a:pt x="307606" y="990"/>
                  </a:lnTo>
                  <a:lnTo>
                    <a:pt x="425386" y="990"/>
                  </a:lnTo>
                  <a:lnTo>
                    <a:pt x="594372" y="4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2" name="object 30"/>
            <p:cNvSpPr/>
            <p:nvPr/>
          </p:nvSpPr>
          <p:spPr>
            <a:xfrm>
              <a:off x="857045" y="4468393"/>
              <a:ext cx="1546225" cy="2540"/>
            </a:xfrm>
            <a:custGeom>
              <a:avLst/>
              <a:gdLst/>
              <a:ahLst/>
              <a:cxnLst/>
              <a:rect l="l" t="t" r="r" b="b"/>
              <a:pathLst>
                <a:path w="1546225" h="2539">
                  <a:moveTo>
                    <a:pt x="1545828" y="0"/>
                  </a:moveTo>
                  <a:lnTo>
                    <a:pt x="2167" y="1828"/>
                  </a:lnTo>
                  <a:lnTo>
                    <a:pt x="0" y="2285"/>
                  </a:lnTo>
                  <a:lnTo>
                    <a:pt x="1545193" y="355"/>
                  </a:lnTo>
                  <a:lnTo>
                    <a:pt x="1545828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3" name="object 31"/>
            <p:cNvSpPr/>
            <p:nvPr/>
          </p:nvSpPr>
          <p:spPr>
            <a:xfrm>
              <a:off x="861201" y="4466450"/>
              <a:ext cx="1545590" cy="3810"/>
            </a:xfrm>
            <a:custGeom>
              <a:avLst/>
              <a:gdLst/>
              <a:ahLst/>
              <a:cxnLst/>
              <a:rect l="l" t="t" r="r" b="b"/>
              <a:pathLst>
                <a:path w="1545589" h="3810">
                  <a:moveTo>
                    <a:pt x="1545131" y="0"/>
                  </a:moveTo>
                  <a:lnTo>
                    <a:pt x="2891" y="2743"/>
                  </a:lnTo>
                  <a:lnTo>
                    <a:pt x="0" y="3352"/>
                  </a:lnTo>
                  <a:lnTo>
                    <a:pt x="1543289" y="1028"/>
                  </a:lnTo>
                  <a:lnTo>
                    <a:pt x="1545131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4" name="object 32"/>
            <p:cNvSpPr/>
            <p:nvPr/>
          </p:nvSpPr>
          <p:spPr>
            <a:xfrm>
              <a:off x="861232" y="4467098"/>
              <a:ext cx="1544320" cy="3175"/>
            </a:xfrm>
            <a:custGeom>
              <a:avLst/>
              <a:gdLst/>
              <a:ahLst/>
              <a:cxnLst/>
              <a:rect l="l" t="t" r="r" b="b"/>
              <a:pathLst>
                <a:path w="1544320" h="3175">
                  <a:moveTo>
                    <a:pt x="1543955" y="0"/>
                  </a:moveTo>
                  <a:lnTo>
                    <a:pt x="755" y="2539"/>
                  </a:lnTo>
                  <a:lnTo>
                    <a:pt x="0" y="2705"/>
                  </a:lnTo>
                  <a:lnTo>
                    <a:pt x="1543252" y="393"/>
                  </a:lnTo>
                  <a:lnTo>
                    <a:pt x="154395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5" name="object 33"/>
            <p:cNvSpPr/>
            <p:nvPr/>
          </p:nvSpPr>
          <p:spPr>
            <a:xfrm>
              <a:off x="913015" y="4456975"/>
              <a:ext cx="1509395" cy="2540"/>
            </a:xfrm>
            <a:custGeom>
              <a:avLst/>
              <a:gdLst/>
              <a:ahLst/>
              <a:cxnLst/>
              <a:rect l="l" t="t" r="r" b="b"/>
              <a:pathLst>
                <a:path w="1509395" h="2539">
                  <a:moveTo>
                    <a:pt x="888149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888149" y="2540"/>
                  </a:lnTo>
                  <a:lnTo>
                    <a:pt x="888149" y="1270"/>
                  </a:lnTo>
                  <a:close/>
                </a:path>
                <a:path w="1509395" h="2539">
                  <a:moveTo>
                    <a:pt x="1509102" y="0"/>
                  </a:moveTo>
                  <a:lnTo>
                    <a:pt x="1349209" y="0"/>
                  </a:lnTo>
                  <a:lnTo>
                    <a:pt x="1349209" y="1270"/>
                  </a:lnTo>
                  <a:lnTo>
                    <a:pt x="1509102" y="1270"/>
                  </a:lnTo>
                  <a:lnTo>
                    <a:pt x="1509102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6" name="object 34"/>
            <p:cNvSpPr/>
            <p:nvPr/>
          </p:nvSpPr>
          <p:spPr>
            <a:xfrm>
              <a:off x="896785" y="4457877"/>
              <a:ext cx="1525270" cy="5080"/>
            </a:xfrm>
            <a:custGeom>
              <a:avLst/>
              <a:gdLst/>
              <a:ahLst/>
              <a:cxnLst/>
              <a:rect l="l" t="t" r="r" b="b"/>
              <a:pathLst>
                <a:path w="1525270" h="5079">
                  <a:moveTo>
                    <a:pt x="399834" y="1714"/>
                  </a:moveTo>
                  <a:lnTo>
                    <a:pt x="228104" y="1460"/>
                  </a:lnTo>
                  <a:lnTo>
                    <a:pt x="14274" y="1422"/>
                  </a:lnTo>
                  <a:lnTo>
                    <a:pt x="13500" y="1587"/>
                  </a:lnTo>
                  <a:lnTo>
                    <a:pt x="399834" y="1714"/>
                  </a:lnTo>
                  <a:close/>
                </a:path>
                <a:path w="1525270" h="5079">
                  <a:moveTo>
                    <a:pt x="538200" y="4597"/>
                  </a:moveTo>
                  <a:lnTo>
                    <a:pt x="3797" y="3632"/>
                  </a:lnTo>
                  <a:lnTo>
                    <a:pt x="0" y="4432"/>
                  </a:lnTo>
                  <a:lnTo>
                    <a:pt x="444373" y="5003"/>
                  </a:lnTo>
                  <a:lnTo>
                    <a:pt x="538200" y="4597"/>
                  </a:lnTo>
                  <a:close/>
                </a:path>
                <a:path w="1525270" h="5079">
                  <a:moveTo>
                    <a:pt x="684466" y="3835"/>
                  </a:moveTo>
                  <a:lnTo>
                    <a:pt x="637260" y="3657"/>
                  </a:lnTo>
                  <a:lnTo>
                    <a:pt x="587070" y="3657"/>
                  </a:lnTo>
                  <a:lnTo>
                    <a:pt x="587070" y="2768"/>
                  </a:lnTo>
                  <a:lnTo>
                    <a:pt x="490499" y="2768"/>
                  </a:lnTo>
                  <a:lnTo>
                    <a:pt x="490499" y="4038"/>
                  </a:lnTo>
                  <a:lnTo>
                    <a:pt x="587070" y="4038"/>
                  </a:lnTo>
                  <a:lnTo>
                    <a:pt x="587070" y="3810"/>
                  </a:lnTo>
                  <a:lnTo>
                    <a:pt x="667905" y="4000"/>
                  </a:lnTo>
                  <a:lnTo>
                    <a:pt x="684466" y="3835"/>
                  </a:lnTo>
                  <a:close/>
                </a:path>
                <a:path w="1525270" h="5079">
                  <a:moveTo>
                    <a:pt x="1519059" y="3251"/>
                  </a:moveTo>
                  <a:lnTo>
                    <a:pt x="1312443" y="3251"/>
                  </a:lnTo>
                  <a:lnTo>
                    <a:pt x="1312443" y="2768"/>
                  </a:lnTo>
                  <a:lnTo>
                    <a:pt x="816178" y="2768"/>
                  </a:lnTo>
                  <a:lnTo>
                    <a:pt x="816178" y="4038"/>
                  </a:lnTo>
                  <a:lnTo>
                    <a:pt x="1312443" y="4038"/>
                  </a:lnTo>
                  <a:lnTo>
                    <a:pt x="1312443" y="3429"/>
                  </a:lnTo>
                  <a:lnTo>
                    <a:pt x="1518539" y="3543"/>
                  </a:lnTo>
                  <a:lnTo>
                    <a:pt x="1519059" y="3251"/>
                  </a:lnTo>
                  <a:close/>
                </a:path>
                <a:path w="1525270" h="5079">
                  <a:moveTo>
                    <a:pt x="1519897" y="2781"/>
                  </a:moveTo>
                  <a:lnTo>
                    <a:pt x="1348206" y="2832"/>
                  </a:lnTo>
                  <a:lnTo>
                    <a:pt x="1519796" y="2832"/>
                  </a:lnTo>
                  <a:close/>
                </a:path>
                <a:path w="1525270" h="5079">
                  <a:moveTo>
                    <a:pt x="1524876" y="0"/>
                  </a:moveTo>
                  <a:lnTo>
                    <a:pt x="228104" y="1460"/>
                  </a:lnTo>
                  <a:lnTo>
                    <a:pt x="607618" y="1460"/>
                  </a:lnTo>
                  <a:lnTo>
                    <a:pt x="1524469" y="228"/>
                  </a:lnTo>
                  <a:lnTo>
                    <a:pt x="1524876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7" name="object 35"/>
            <p:cNvSpPr/>
            <p:nvPr/>
          </p:nvSpPr>
          <p:spPr>
            <a:xfrm>
              <a:off x="891552" y="4460646"/>
              <a:ext cx="1525270" cy="4445"/>
            </a:xfrm>
            <a:custGeom>
              <a:avLst/>
              <a:gdLst/>
              <a:ahLst/>
              <a:cxnLst/>
              <a:rect l="l" t="t" r="r" b="b"/>
              <a:pathLst>
                <a:path w="1525270" h="4445">
                  <a:moveTo>
                    <a:pt x="1525130" y="12"/>
                  </a:moveTo>
                  <a:lnTo>
                    <a:pt x="1524000" y="25"/>
                  </a:lnTo>
                  <a:lnTo>
                    <a:pt x="1163612" y="0"/>
                  </a:lnTo>
                  <a:lnTo>
                    <a:pt x="1163612" y="1397"/>
                  </a:lnTo>
                  <a:lnTo>
                    <a:pt x="864806" y="2146"/>
                  </a:lnTo>
                  <a:lnTo>
                    <a:pt x="841641" y="2095"/>
                  </a:lnTo>
                  <a:lnTo>
                    <a:pt x="809053" y="2095"/>
                  </a:lnTo>
                  <a:lnTo>
                    <a:pt x="809053" y="1651"/>
                  </a:lnTo>
                  <a:lnTo>
                    <a:pt x="1163612" y="1397"/>
                  </a:lnTo>
                  <a:lnTo>
                    <a:pt x="1163612" y="0"/>
                  </a:lnTo>
                  <a:lnTo>
                    <a:pt x="821410" y="0"/>
                  </a:lnTo>
                  <a:lnTo>
                    <a:pt x="821410" y="1066"/>
                  </a:lnTo>
                  <a:lnTo>
                    <a:pt x="689698" y="1066"/>
                  </a:lnTo>
                  <a:lnTo>
                    <a:pt x="671830" y="1003"/>
                  </a:lnTo>
                  <a:lnTo>
                    <a:pt x="593344" y="1003"/>
                  </a:lnTo>
                  <a:lnTo>
                    <a:pt x="593344" y="0"/>
                  </a:lnTo>
                  <a:lnTo>
                    <a:pt x="495731" y="0"/>
                  </a:lnTo>
                  <a:lnTo>
                    <a:pt x="495731" y="1003"/>
                  </a:lnTo>
                  <a:lnTo>
                    <a:pt x="491528" y="1003"/>
                  </a:lnTo>
                  <a:lnTo>
                    <a:pt x="495731" y="1028"/>
                  </a:lnTo>
                  <a:lnTo>
                    <a:pt x="495731" y="1270"/>
                  </a:lnTo>
                  <a:lnTo>
                    <a:pt x="566280" y="1270"/>
                  </a:lnTo>
                  <a:lnTo>
                    <a:pt x="608863" y="1422"/>
                  </a:lnTo>
                  <a:lnTo>
                    <a:pt x="608863" y="2590"/>
                  </a:lnTo>
                  <a:lnTo>
                    <a:pt x="501002" y="2425"/>
                  </a:lnTo>
                  <a:lnTo>
                    <a:pt x="543433" y="1828"/>
                  </a:lnTo>
                  <a:lnTo>
                    <a:pt x="9029" y="863"/>
                  </a:lnTo>
                  <a:lnTo>
                    <a:pt x="5054" y="1714"/>
                  </a:lnTo>
                  <a:lnTo>
                    <a:pt x="1257" y="2501"/>
                  </a:lnTo>
                  <a:lnTo>
                    <a:pt x="0" y="2768"/>
                  </a:lnTo>
                  <a:lnTo>
                    <a:pt x="255651" y="3022"/>
                  </a:lnTo>
                  <a:lnTo>
                    <a:pt x="654583" y="3822"/>
                  </a:lnTo>
                  <a:lnTo>
                    <a:pt x="719264" y="2743"/>
                  </a:lnTo>
                  <a:lnTo>
                    <a:pt x="640689" y="2628"/>
                  </a:lnTo>
                  <a:lnTo>
                    <a:pt x="809053" y="2628"/>
                  </a:lnTo>
                  <a:lnTo>
                    <a:pt x="870254" y="2667"/>
                  </a:lnTo>
                  <a:lnTo>
                    <a:pt x="1520926" y="2374"/>
                  </a:lnTo>
                  <a:lnTo>
                    <a:pt x="1521320" y="2146"/>
                  </a:lnTo>
                  <a:lnTo>
                    <a:pt x="1522717" y="1358"/>
                  </a:lnTo>
                  <a:lnTo>
                    <a:pt x="1406385" y="1270"/>
                  </a:lnTo>
                  <a:lnTo>
                    <a:pt x="1524000" y="1270"/>
                  </a:lnTo>
                  <a:lnTo>
                    <a:pt x="1524000" y="63"/>
                  </a:lnTo>
                  <a:lnTo>
                    <a:pt x="1525028" y="6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8" name="object 36"/>
            <p:cNvSpPr/>
            <p:nvPr/>
          </p:nvSpPr>
          <p:spPr>
            <a:xfrm>
              <a:off x="925690" y="4441571"/>
              <a:ext cx="4808855" cy="15240"/>
            </a:xfrm>
            <a:custGeom>
              <a:avLst/>
              <a:gdLst/>
              <a:ahLst/>
              <a:cxnLst/>
              <a:rect l="l" t="t" r="r" b="b"/>
              <a:pathLst>
                <a:path w="4808855" h="15239">
                  <a:moveTo>
                    <a:pt x="4739132" y="0"/>
                  </a:moveTo>
                  <a:lnTo>
                    <a:pt x="69405" y="0"/>
                  </a:lnTo>
                  <a:lnTo>
                    <a:pt x="0" y="14630"/>
                  </a:lnTo>
                  <a:lnTo>
                    <a:pt x="4808562" y="14630"/>
                  </a:lnTo>
                  <a:lnTo>
                    <a:pt x="473913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9" name="object 37"/>
            <p:cNvSpPr/>
            <p:nvPr/>
          </p:nvSpPr>
          <p:spPr>
            <a:xfrm>
              <a:off x="982076" y="4442044"/>
              <a:ext cx="4691380" cy="3810"/>
            </a:xfrm>
            <a:custGeom>
              <a:avLst/>
              <a:gdLst/>
              <a:ahLst/>
              <a:cxnLst/>
              <a:rect l="l" t="t" r="r" b="b"/>
              <a:pathLst>
                <a:path w="4691380" h="3810">
                  <a:moveTo>
                    <a:pt x="2380743" y="2904"/>
                  </a:moveTo>
                  <a:lnTo>
                    <a:pt x="2128281" y="2904"/>
                  </a:lnTo>
                  <a:lnTo>
                    <a:pt x="2483582" y="3477"/>
                  </a:lnTo>
                  <a:lnTo>
                    <a:pt x="2520972" y="2989"/>
                  </a:lnTo>
                  <a:lnTo>
                    <a:pt x="2380743" y="2904"/>
                  </a:lnTo>
                  <a:close/>
                </a:path>
                <a:path w="4691380" h="3810">
                  <a:moveTo>
                    <a:pt x="853961" y="2217"/>
                  </a:moveTo>
                  <a:lnTo>
                    <a:pt x="429742" y="2217"/>
                  </a:lnTo>
                  <a:lnTo>
                    <a:pt x="1128007" y="3062"/>
                  </a:lnTo>
                  <a:lnTo>
                    <a:pt x="2380743" y="2904"/>
                  </a:lnTo>
                  <a:lnTo>
                    <a:pt x="2063421" y="2701"/>
                  </a:lnTo>
                  <a:lnTo>
                    <a:pt x="1256025" y="2438"/>
                  </a:lnTo>
                  <a:lnTo>
                    <a:pt x="853961" y="2217"/>
                  </a:lnTo>
                  <a:close/>
                </a:path>
                <a:path w="4691380" h="3810">
                  <a:moveTo>
                    <a:pt x="4684992" y="0"/>
                  </a:moveTo>
                  <a:lnTo>
                    <a:pt x="3061695" y="2072"/>
                  </a:lnTo>
                  <a:lnTo>
                    <a:pt x="2520972" y="2989"/>
                  </a:lnTo>
                  <a:lnTo>
                    <a:pt x="2925961" y="2989"/>
                  </a:lnTo>
                  <a:lnTo>
                    <a:pt x="3598895" y="2072"/>
                  </a:lnTo>
                  <a:lnTo>
                    <a:pt x="4569869" y="1590"/>
                  </a:lnTo>
                  <a:lnTo>
                    <a:pt x="4691378" y="1345"/>
                  </a:lnTo>
                  <a:lnTo>
                    <a:pt x="4684992" y="0"/>
                  </a:lnTo>
                  <a:close/>
                </a:path>
                <a:path w="4691380" h="3810">
                  <a:moveTo>
                    <a:pt x="2267827" y="2676"/>
                  </a:moveTo>
                  <a:lnTo>
                    <a:pt x="2063421" y="2701"/>
                  </a:lnTo>
                  <a:lnTo>
                    <a:pt x="2278252" y="2701"/>
                  </a:lnTo>
                  <a:lnTo>
                    <a:pt x="2267827" y="2676"/>
                  </a:lnTo>
                  <a:close/>
                </a:path>
                <a:path w="4691380" h="3810">
                  <a:moveTo>
                    <a:pt x="1404507" y="2384"/>
                  </a:moveTo>
                  <a:lnTo>
                    <a:pt x="1256025" y="2438"/>
                  </a:lnTo>
                  <a:lnTo>
                    <a:pt x="1517579" y="2438"/>
                  </a:lnTo>
                  <a:lnTo>
                    <a:pt x="1404507" y="2384"/>
                  </a:lnTo>
                  <a:close/>
                </a:path>
                <a:path w="4691380" h="3810">
                  <a:moveTo>
                    <a:pt x="1127" y="2032"/>
                  </a:moveTo>
                  <a:lnTo>
                    <a:pt x="0" y="2270"/>
                  </a:lnTo>
                  <a:lnTo>
                    <a:pt x="84299" y="2334"/>
                  </a:lnTo>
                  <a:lnTo>
                    <a:pt x="853961" y="2217"/>
                  </a:lnTo>
                  <a:lnTo>
                    <a:pt x="1127" y="2032"/>
                  </a:lnTo>
                  <a:close/>
                </a:path>
                <a:path w="4691380" h="3810">
                  <a:moveTo>
                    <a:pt x="463677" y="1841"/>
                  </a:moveTo>
                  <a:lnTo>
                    <a:pt x="153978" y="2072"/>
                  </a:lnTo>
                  <a:lnTo>
                    <a:pt x="729236" y="2072"/>
                  </a:lnTo>
                  <a:lnTo>
                    <a:pt x="463677" y="1841"/>
                  </a:lnTo>
                  <a:close/>
                </a:path>
                <a:path w="4691380" h="3810">
                  <a:moveTo>
                    <a:pt x="4569869" y="1590"/>
                  </a:moveTo>
                  <a:lnTo>
                    <a:pt x="4015702" y="1590"/>
                  </a:lnTo>
                  <a:lnTo>
                    <a:pt x="4358535" y="1844"/>
                  </a:lnTo>
                  <a:lnTo>
                    <a:pt x="4569869" y="159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0" name="object 38"/>
            <p:cNvSpPr/>
            <p:nvPr/>
          </p:nvSpPr>
          <p:spPr>
            <a:xfrm>
              <a:off x="982065" y="4442815"/>
              <a:ext cx="4598670" cy="2540"/>
            </a:xfrm>
            <a:custGeom>
              <a:avLst/>
              <a:gdLst/>
              <a:ahLst/>
              <a:cxnLst/>
              <a:rect l="l" t="t" r="r" b="b"/>
              <a:pathLst>
                <a:path w="4598670" h="2539">
                  <a:moveTo>
                    <a:pt x="539051" y="1422"/>
                  </a:moveTo>
                  <a:lnTo>
                    <a:pt x="474484" y="1308"/>
                  </a:lnTo>
                  <a:lnTo>
                    <a:pt x="210235" y="1422"/>
                  </a:lnTo>
                  <a:lnTo>
                    <a:pt x="539051" y="1422"/>
                  </a:lnTo>
                  <a:close/>
                </a:path>
                <a:path w="4598670" h="2539">
                  <a:moveTo>
                    <a:pt x="578916" y="1485"/>
                  </a:moveTo>
                  <a:lnTo>
                    <a:pt x="555713" y="1447"/>
                  </a:lnTo>
                  <a:lnTo>
                    <a:pt x="428345" y="1447"/>
                  </a:lnTo>
                  <a:lnTo>
                    <a:pt x="210235" y="1422"/>
                  </a:lnTo>
                  <a:lnTo>
                    <a:pt x="787" y="1346"/>
                  </a:lnTo>
                  <a:lnTo>
                    <a:pt x="0" y="1511"/>
                  </a:lnTo>
                  <a:lnTo>
                    <a:pt x="84124" y="1574"/>
                  </a:lnTo>
                  <a:lnTo>
                    <a:pt x="494004" y="1473"/>
                  </a:lnTo>
                  <a:lnTo>
                    <a:pt x="578916" y="1485"/>
                  </a:lnTo>
                  <a:close/>
                </a:path>
                <a:path w="4598670" h="2539">
                  <a:moveTo>
                    <a:pt x="1556080" y="1270"/>
                  </a:moveTo>
                  <a:lnTo>
                    <a:pt x="1491132" y="1270"/>
                  </a:lnTo>
                  <a:lnTo>
                    <a:pt x="1491132" y="2540"/>
                  </a:lnTo>
                  <a:lnTo>
                    <a:pt x="1556080" y="2540"/>
                  </a:lnTo>
                  <a:lnTo>
                    <a:pt x="1556080" y="1270"/>
                  </a:lnTo>
                  <a:close/>
                </a:path>
                <a:path w="4598670" h="2539">
                  <a:moveTo>
                    <a:pt x="2758668" y="1270"/>
                  </a:moveTo>
                  <a:lnTo>
                    <a:pt x="2652026" y="1270"/>
                  </a:lnTo>
                  <a:lnTo>
                    <a:pt x="2652026" y="2540"/>
                  </a:lnTo>
                  <a:lnTo>
                    <a:pt x="2758668" y="2540"/>
                  </a:lnTo>
                  <a:lnTo>
                    <a:pt x="2758668" y="1270"/>
                  </a:lnTo>
                  <a:close/>
                </a:path>
                <a:path w="4598670" h="2539">
                  <a:moveTo>
                    <a:pt x="4598492" y="0"/>
                  </a:moveTo>
                  <a:lnTo>
                    <a:pt x="4024236" y="0"/>
                  </a:lnTo>
                  <a:lnTo>
                    <a:pt x="4024236" y="1270"/>
                  </a:lnTo>
                  <a:lnTo>
                    <a:pt x="4598492" y="1270"/>
                  </a:lnTo>
                  <a:lnTo>
                    <a:pt x="4598492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1" name="object 39"/>
            <p:cNvSpPr/>
            <p:nvPr/>
          </p:nvSpPr>
          <p:spPr>
            <a:xfrm>
              <a:off x="991057" y="4441786"/>
              <a:ext cx="2948940" cy="1905"/>
            </a:xfrm>
            <a:custGeom>
              <a:avLst/>
              <a:gdLst/>
              <a:ahLst/>
              <a:cxnLst/>
              <a:rect l="l" t="t" r="r" b="b"/>
              <a:pathLst>
                <a:path w="2948940" h="1904">
                  <a:moveTo>
                    <a:pt x="69344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93445" y="1270"/>
                  </a:lnTo>
                  <a:lnTo>
                    <a:pt x="693445" y="0"/>
                  </a:lnTo>
                  <a:close/>
                </a:path>
                <a:path w="2948940" h="1904">
                  <a:moveTo>
                    <a:pt x="1641259" y="1435"/>
                  </a:moveTo>
                  <a:lnTo>
                    <a:pt x="810120" y="1435"/>
                  </a:lnTo>
                  <a:lnTo>
                    <a:pt x="1227378" y="1778"/>
                  </a:lnTo>
                  <a:lnTo>
                    <a:pt x="1641259" y="1435"/>
                  </a:lnTo>
                  <a:close/>
                </a:path>
                <a:path w="2948940" h="1904">
                  <a:moveTo>
                    <a:pt x="2462746" y="1828"/>
                  </a:moveTo>
                  <a:lnTo>
                    <a:pt x="2459482" y="1676"/>
                  </a:lnTo>
                  <a:lnTo>
                    <a:pt x="2227224" y="1244"/>
                  </a:lnTo>
                  <a:lnTo>
                    <a:pt x="1786813" y="723"/>
                  </a:lnTo>
                  <a:lnTo>
                    <a:pt x="1290002" y="1282"/>
                  </a:lnTo>
                  <a:lnTo>
                    <a:pt x="1780006" y="1282"/>
                  </a:lnTo>
                  <a:lnTo>
                    <a:pt x="1862797" y="1282"/>
                  </a:lnTo>
                  <a:lnTo>
                    <a:pt x="2462746" y="1828"/>
                  </a:lnTo>
                  <a:close/>
                </a:path>
                <a:path w="2948940" h="1904">
                  <a:moveTo>
                    <a:pt x="2948508" y="1320"/>
                  </a:moveTo>
                  <a:lnTo>
                    <a:pt x="2947454" y="1270"/>
                  </a:lnTo>
                  <a:lnTo>
                    <a:pt x="2925749" y="1270"/>
                  </a:lnTo>
                  <a:lnTo>
                    <a:pt x="2459482" y="1676"/>
                  </a:lnTo>
                  <a:lnTo>
                    <a:pt x="2714193" y="1676"/>
                  </a:lnTo>
                  <a:lnTo>
                    <a:pt x="2948508" y="132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2" name="object 40"/>
            <p:cNvSpPr/>
            <p:nvPr/>
          </p:nvSpPr>
          <p:spPr>
            <a:xfrm>
              <a:off x="1801164" y="4442815"/>
              <a:ext cx="3918585" cy="12700"/>
            </a:xfrm>
            <a:custGeom>
              <a:avLst/>
              <a:gdLst/>
              <a:ahLst/>
              <a:cxnLst/>
              <a:rect l="l" t="t" r="r" b="b"/>
              <a:pathLst>
                <a:path w="3918585" h="12700">
                  <a:moveTo>
                    <a:pt x="503834" y="673"/>
                  </a:moveTo>
                  <a:lnTo>
                    <a:pt x="19062" y="393"/>
                  </a:lnTo>
                  <a:lnTo>
                    <a:pt x="0" y="393"/>
                  </a:lnTo>
                  <a:lnTo>
                    <a:pt x="417258" y="736"/>
                  </a:lnTo>
                  <a:lnTo>
                    <a:pt x="503834" y="673"/>
                  </a:lnTo>
                  <a:close/>
                </a:path>
                <a:path w="3918585" h="12700">
                  <a:moveTo>
                    <a:pt x="1688795" y="812"/>
                  </a:moveTo>
                  <a:lnTo>
                    <a:pt x="1660105" y="723"/>
                  </a:lnTo>
                  <a:lnTo>
                    <a:pt x="1619859" y="723"/>
                  </a:lnTo>
                  <a:lnTo>
                    <a:pt x="1421739" y="381"/>
                  </a:lnTo>
                  <a:lnTo>
                    <a:pt x="1313649" y="215"/>
                  </a:lnTo>
                  <a:lnTo>
                    <a:pt x="1010500" y="0"/>
                  </a:lnTo>
                  <a:lnTo>
                    <a:pt x="784339" y="393"/>
                  </a:lnTo>
                  <a:lnTo>
                    <a:pt x="503834" y="673"/>
                  </a:lnTo>
                  <a:lnTo>
                    <a:pt x="646912" y="673"/>
                  </a:lnTo>
                  <a:lnTo>
                    <a:pt x="842073" y="393"/>
                  </a:lnTo>
                  <a:lnTo>
                    <a:pt x="1114818" y="292"/>
                  </a:lnTo>
                  <a:lnTo>
                    <a:pt x="1230020" y="381"/>
                  </a:lnTo>
                  <a:lnTo>
                    <a:pt x="1290764" y="381"/>
                  </a:lnTo>
                  <a:lnTo>
                    <a:pt x="1688795" y="812"/>
                  </a:lnTo>
                  <a:close/>
                </a:path>
                <a:path w="3918585" h="12700">
                  <a:moveTo>
                    <a:pt x="2138184" y="266"/>
                  </a:moveTo>
                  <a:lnTo>
                    <a:pt x="2137727" y="254"/>
                  </a:lnTo>
                  <a:lnTo>
                    <a:pt x="2113826" y="254"/>
                  </a:lnTo>
                  <a:lnTo>
                    <a:pt x="2044623" y="393"/>
                  </a:lnTo>
                  <a:lnTo>
                    <a:pt x="1660105" y="723"/>
                  </a:lnTo>
                  <a:lnTo>
                    <a:pt x="1810689" y="723"/>
                  </a:lnTo>
                  <a:lnTo>
                    <a:pt x="2071306" y="393"/>
                  </a:lnTo>
                  <a:lnTo>
                    <a:pt x="2138184" y="266"/>
                  </a:lnTo>
                  <a:close/>
                </a:path>
                <a:path w="3918585" h="12700">
                  <a:moveTo>
                    <a:pt x="3454971" y="11480"/>
                  </a:moveTo>
                  <a:lnTo>
                    <a:pt x="3306203" y="11480"/>
                  </a:lnTo>
                  <a:lnTo>
                    <a:pt x="3306203" y="10922"/>
                  </a:lnTo>
                  <a:lnTo>
                    <a:pt x="2858173" y="10922"/>
                  </a:lnTo>
                  <a:lnTo>
                    <a:pt x="2858173" y="12192"/>
                  </a:lnTo>
                  <a:lnTo>
                    <a:pt x="3306203" y="12192"/>
                  </a:lnTo>
                  <a:lnTo>
                    <a:pt x="3306203" y="11633"/>
                  </a:lnTo>
                  <a:lnTo>
                    <a:pt x="3374034" y="11658"/>
                  </a:lnTo>
                  <a:lnTo>
                    <a:pt x="3454971" y="11480"/>
                  </a:lnTo>
                  <a:close/>
                </a:path>
                <a:path w="3918585" h="12700">
                  <a:moveTo>
                    <a:pt x="3918356" y="9652"/>
                  </a:moveTo>
                  <a:lnTo>
                    <a:pt x="3772865" y="9652"/>
                  </a:lnTo>
                  <a:lnTo>
                    <a:pt x="3772865" y="10922"/>
                  </a:lnTo>
                  <a:lnTo>
                    <a:pt x="3918356" y="10922"/>
                  </a:lnTo>
                  <a:lnTo>
                    <a:pt x="3918356" y="965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3" name="object 41"/>
            <p:cNvSpPr/>
            <p:nvPr/>
          </p:nvSpPr>
          <p:spPr>
            <a:xfrm>
              <a:off x="971575" y="4446206"/>
              <a:ext cx="4722495" cy="2540"/>
            </a:xfrm>
            <a:custGeom>
              <a:avLst/>
              <a:gdLst/>
              <a:ahLst/>
              <a:cxnLst/>
              <a:rect l="l" t="t" r="r" b="b"/>
              <a:pathLst>
                <a:path w="4722495" h="2539">
                  <a:moveTo>
                    <a:pt x="2535453" y="2032"/>
                  </a:moveTo>
                  <a:lnTo>
                    <a:pt x="1562" y="0"/>
                  </a:lnTo>
                  <a:lnTo>
                    <a:pt x="0" y="330"/>
                  </a:lnTo>
                  <a:lnTo>
                    <a:pt x="2453436" y="2451"/>
                  </a:lnTo>
                  <a:lnTo>
                    <a:pt x="2535453" y="2032"/>
                  </a:lnTo>
                  <a:close/>
                </a:path>
                <a:path w="4722495" h="2539">
                  <a:moveTo>
                    <a:pt x="4722088" y="1447"/>
                  </a:moveTo>
                  <a:lnTo>
                    <a:pt x="4721834" y="1397"/>
                  </a:lnTo>
                  <a:lnTo>
                    <a:pt x="2535453" y="2032"/>
                  </a:lnTo>
                  <a:lnTo>
                    <a:pt x="3473869" y="2032"/>
                  </a:lnTo>
                  <a:lnTo>
                    <a:pt x="4722088" y="1447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4" name="object 42"/>
            <p:cNvSpPr/>
            <p:nvPr/>
          </p:nvSpPr>
          <p:spPr>
            <a:xfrm>
              <a:off x="982980" y="4443488"/>
              <a:ext cx="4700905" cy="3810"/>
            </a:xfrm>
            <a:custGeom>
              <a:avLst/>
              <a:gdLst/>
              <a:ahLst/>
              <a:cxnLst/>
              <a:rect l="l" t="t" r="r" b="b"/>
              <a:pathLst>
                <a:path w="4700905" h="3810">
                  <a:moveTo>
                    <a:pt x="13390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33908" y="1270"/>
                  </a:lnTo>
                  <a:lnTo>
                    <a:pt x="133908" y="0"/>
                  </a:lnTo>
                  <a:close/>
                </a:path>
                <a:path w="4700905" h="3810">
                  <a:moveTo>
                    <a:pt x="1074737" y="1270"/>
                  </a:moveTo>
                  <a:lnTo>
                    <a:pt x="532371" y="1270"/>
                  </a:lnTo>
                  <a:lnTo>
                    <a:pt x="532371" y="2540"/>
                  </a:lnTo>
                  <a:lnTo>
                    <a:pt x="1074737" y="2540"/>
                  </a:lnTo>
                  <a:lnTo>
                    <a:pt x="1074737" y="1270"/>
                  </a:lnTo>
                  <a:close/>
                </a:path>
                <a:path w="4700905" h="3810">
                  <a:moveTo>
                    <a:pt x="2116404" y="2540"/>
                  </a:moveTo>
                  <a:lnTo>
                    <a:pt x="1908568" y="2540"/>
                  </a:lnTo>
                  <a:lnTo>
                    <a:pt x="1908568" y="3810"/>
                  </a:lnTo>
                  <a:lnTo>
                    <a:pt x="2116404" y="3810"/>
                  </a:lnTo>
                  <a:lnTo>
                    <a:pt x="2116404" y="2540"/>
                  </a:lnTo>
                  <a:close/>
                </a:path>
                <a:path w="4700905" h="3810">
                  <a:moveTo>
                    <a:pt x="4700397" y="1993"/>
                  </a:moveTo>
                  <a:lnTo>
                    <a:pt x="4695723" y="1016"/>
                  </a:lnTo>
                  <a:lnTo>
                    <a:pt x="2497442" y="3378"/>
                  </a:lnTo>
                  <a:lnTo>
                    <a:pt x="3751376" y="3378"/>
                  </a:lnTo>
                  <a:lnTo>
                    <a:pt x="4700397" y="199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5" name="object 43"/>
            <p:cNvSpPr/>
            <p:nvPr/>
          </p:nvSpPr>
          <p:spPr>
            <a:xfrm>
              <a:off x="979297" y="4444542"/>
              <a:ext cx="4705985" cy="3175"/>
            </a:xfrm>
            <a:custGeom>
              <a:avLst/>
              <a:gdLst/>
              <a:ahLst/>
              <a:cxnLst/>
              <a:rect l="l" t="t" r="r" b="b"/>
              <a:pathLst>
                <a:path w="4705985" h="3175">
                  <a:moveTo>
                    <a:pt x="2945333" y="3086"/>
                  </a:moveTo>
                  <a:lnTo>
                    <a:pt x="2855696" y="2870"/>
                  </a:lnTo>
                  <a:lnTo>
                    <a:pt x="1714" y="0"/>
                  </a:lnTo>
                  <a:lnTo>
                    <a:pt x="0" y="368"/>
                  </a:lnTo>
                  <a:lnTo>
                    <a:pt x="2945333" y="3086"/>
                  </a:lnTo>
                  <a:close/>
                </a:path>
                <a:path w="4705985" h="3175">
                  <a:moveTo>
                    <a:pt x="4705769" y="1308"/>
                  </a:moveTo>
                  <a:lnTo>
                    <a:pt x="4705578" y="1257"/>
                  </a:lnTo>
                  <a:lnTo>
                    <a:pt x="2855696" y="2870"/>
                  </a:lnTo>
                  <a:lnTo>
                    <a:pt x="3305784" y="2870"/>
                  </a:lnTo>
                  <a:lnTo>
                    <a:pt x="4705769" y="130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6" name="object 44"/>
            <p:cNvSpPr/>
            <p:nvPr/>
          </p:nvSpPr>
          <p:spPr>
            <a:xfrm>
              <a:off x="953300" y="4449990"/>
              <a:ext cx="3730625" cy="3810"/>
            </a:xfrm>
            <a:custGeom>
              <a:avLst/>
              <a:gdLst/>
              <a:ahLst/>
              <a:cxnLst/>
              <a:rect l="l" t="t" r="r" b="b"/>
              <a:pathLst>
                <a:path w="3730625" h="3810">
                  <a:moveTo>
                    <a:pt x="1847634" y="3162"/>
                  </a:moveTo>
                  <a:lnTo>
                    <a:pt x="249986" y="406"/>
                  </a:lnTo>
                  <a:lnTo>
                    <a:pt x="1866" y="0"/>
                  </a:lnTo>
                  <a:lnTo>
                    <a:pt x="0" y="393"/>
                  </a:lnTo>
                  <a:lnTo>
                    <a:pt x="22720" y="419"/>
                  </a:lnTo>
                  <a:lnTo>
                    <a:pt x="61226" y="419"/>
                  </a:lnTo>
                  <a:lnTo>
                    <a:pt x="1748256" y="3594"/>
                  </a:lnTo>
                  <a:lnTo>
                    <a:pt x="1847634" y="3162"/>
                  </a:lnTo>
                  <a:close/>
                </a:path>
                <a:path w="3730625" h="3810">
                  <a:moveTo>
                    <a:pt x="2361133" y="3162"/>
                  </a:moveTo>
                  <a:lnTo>
                    <a:pt x="1958581" y="3060"/>
                  </a:lnTo>
                  <a:lnTo>
                    <a:pt x="1847634" y="3162"/>
                  </a:lnTo>
                  <a:lnTo>
                    <a:pt x="2361133" y="3162"/>
                  </a:lnTo>
                  <a:close/>
                </a:path>
                <a:path w="3730625" h="3810">
                  <a:moveTo>
                    <a:pt x="3730091" y="2641"/>
                  </a:moveTo>
                  <a:lnTo>
                    <a:pt x="2361133" y="3162"/>
                  </a:lnTo>
                  <a:lnTo>
                    <a:pt x="2873857" y="3162"/>
                  </a:lnTo>
                  <a:lnTo>
                    <a:pt x="3730091" y="2641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7" name="object 45"/>
            <p:cNvSpPr/>
            <p:nvPr/>
          </p:nvSpPr>
          <p:spPr>
            <a:xfrm>
              <a:off x="965327" y="4447209"/>
              <a:ext cx="4743450" cy="5080"/>
            </a:xfrm>
            <a:custGeom>
              <a:avLst/>
              <a:gdLst/>
              <a:ahLst/>
              <a:cxnLst/>
              <a:rect l="l" t="t" r="r" b="b"/>
              <a:pathLst>
                <a:path w="4743450" h="5079">
                  <a:moveTo>
                    <a:pt x="4316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3167" y="1270"/>
                  </a:lnTo>
                  <a:lnTo>
                    <a:pt x="43167" y="0"/>
                  </a:lnTo>
                  <a:close/>
                </a:path>
                <a:path w="4743450" h="5079">
                  <a:moveTo>
                    <a:pt x="1429905" y="1270"/>
                  </a:moveTo>
                  <a:lnTo>
                    <a:pt x="974750" y="1270"/>
                  </a:lnTo>
                  <a:lnTo>
                    <a:pt x="974750" y="3810"/>
                  </a:lnTo>
                  <a:lnTo>
                    <a:pt x="1429905" y="3810"/>
                  </a:lnTo>
                  <a:lnTo>
                    <a:pt x="1429905" y="1270"/>
                  </a:lnTo>
                  <a:close/>
                </a:path>
                <a:path w="4743450" h="5079">
                  <a:moveTo>
                    <a:pt x="4257840" y="4381"/>
                  </a:moveTo>
                  <a:lnTo>
                    <a:pt x="4226636" y="4381"/>
                  </a:lnTo>
                  <a:lnTo>
                    <a:pt x="4250194" y="4394"/>
                  </a:lnTo>
                  <a:lnTo>
                    <a:pt x="4257840" y="4381"/>
                  </a:lnTo>
                  <a:close/>
                </a:path>
                <a:path w="4743450" h="5079">
                  <a:moveTo>
                    <a:pt x="4444047" y="4064"/>
                  </a:moveTo>
                  <a:lnTo>
                    <a:pt x="3878707" y="3848"/>
                  </a:lnTo>
                  <a:lnTo>
                    <a:pt x="3786949" y="3810"/>
                  </a:lnTo>
                  <a:lnTo>
                    <a:pt x="3491268" y="3695"/>
                  </a:lnTo>
                  <a:lnTo>
                    <a:pt x="2815780" y="2755"/>
                  </a:lnTo>
                  <a:lnTo>
                    <a:pt x="1715808" y="4064"/>
                  </a:lnTo>
                  <a:lnTo>
                    <a:pt x="3655415" y="4064"/>
                  </a:lnTo>
                  <a:lnTo>
                    <a:pt x="3655415" y="5080"/>
                  </a:lnTo>
                  <a:lnTo>
                    <a:pt x="3878707" y="5080"/>
                  </a:lnTo>
                  <a:lnTo>
                    <a:pt x="3878707" y="4064"/>
                  </a:lnTo>
                  <a:lnTo>
                    <a:pt x="4444047" y="4064"/>
                  </a:lnTo>
                  <a:close/>
                </a:path>
                <a:path w="4743450" h="5079">
                  <a:moveTo>
                    <a:pt x="4743018" y="3543"/>
                  </a:moveTo>
                  <a:lnTo>
                    <a:pt x="4736871" y="2247"/>
                  </a:lnTo>
                  <a:lnTo>
                    <a:pt x="3491268" y="3695"/>
                  </a:lnTo>
                  <a:lnTo>
                    <a:pt x="4650498" y="3695"/>
                  </a:lnTo>
                  <a:lnTo>
                    <a:pt x="4743018" y="354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8" name="object 46"/>
            <p:cNvSpPr/>
            <p:nvPr/>
          </p:nvSpPr>
          <p:spPr>
            <a:xfrm>
              <a:off x="960907" y="4448670"/>
              <a:ext cx="4653915" cy="3175"/>
            </a:xfrm>
            <a:custGeom>
              <a:avLst/>
              <a:gdLst/>
              <a:ahLst/>
              <a:cxnLst/>
              <a:rect l="l" t="t" r="r" b="b"/>
              <a:pathLst>
                <a:path w="4653915" h="3175">
                  <a:moveTo>
                    <a:pt x="3697198" y="3022"/>
                  </a:moveTo>
                  <a:lnTo>
                    <a:pt x="3649040" y="2971"/>
                  </a:lnTo>
                  <a:lnTo>
                    <a:pt x="520" y="0"/>
                  </a:lnTo>
                  <a:lnTo>
                    <a:pt x="0" y="114"/>
                  </a:lnTo>
                  <a:lnTo>
                    <a:pt x="3697198" y="3022"/>
                  </a:lnTo>
                  <a:close/>
                </a:path>
                <a:path w="4653915" h="3175">
                  <a:moveTo>
                    <a:pt x="4262577" y="2921"/>
                  </a:moveTo>
                  <a:lnTo>
                    <a:pt x="4231056" y="2921"/>
                  </a:lnTo>
                  <a:lnTo>
                    <a:pt x="4254614" y="2933"/>
                  </a:lnTo>
                  <a:lnTo>
                    <a:pt x="4262577" y="2921"/>
                  </a:lnTo>
                  <a:close/>
                </a:path>
                <a:path w="4653915" h="3175">
                  <a:moveTo>
                    <a:pt x="4653839" y="1600"/>
                  </a:moveTo>
                  <a:lnTo>
                    <a:pt x="4324032" y="1600"/>
                  </a:lnTo>
                  <a:lnTo>
                    <a:pt x="4324032" y="2870"/>
                  </a:lnTo>
                  <a:lnTo>
                    <a:pt x="4653839" y="2870"/>
                  </a:lnTo>
                  <a:lnTo>
                    <a:pt x="4653839" y="160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9" name="object 47"/>
            <p:cNvSpPr/>
            <p:nvPr/>
          </p:nvSpPr>
          <p:spPr>
            <a:xfrm>
              <a:off x="941158" y="4451159"/>
              <a:ext cx="4038600" cy="3175"/>
            </a:xfrm>
            <a:custGeom>
              <a:avLst/>
              <a:gdLst/>
              <a:ahLst/>
              <a:cxnLst/>
              <a:rect l="l" t="t" r="r" b="b"/>
              <a:pathLst>
                <a:path w="4038600" h="3175">
                  <a:moveTo>
                    <a:pt x="1539316" y="3098"/>
                  </a:moveTo>
                  <a:lnTo>
                    <a:pt x="8470" y="0"/>
                  </a:lnTo>
                  <a:lnTo>
                    <a:pt x="0" y="1790"/>
                  </a:lnTo>
                  <a:lnTo>
                    <a:pt x="1539316" y="3098"/>
                  </a:lnTo>
                  <a:close/>
                </a:path>
                <a:path w="4038600" h="3175">
                  <a:moveTo>
                    <a:pt x="4038282" y="1816"/>
                  </a:moveTo>
                  <a:lnTo>
                    <a:pt x="1616087" y="3162"/>
                  </a:lnTo>
                  <a:lnTo>
                    <a:pt x="1581035" y="3175"/>
                  </a:lnTo>
                  <a:lnTo>
                    <a:pt x="1639036" y="3175"/>
                  </a:lnTo>
                  <a:lnTo>
                    <a:pt x="3091840" y="3175"/>
                  </a:lnTo>
                  <a:lnTo>
                    <a:pt x="4038282" y="1816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0" name="object 48"/>
            <p:cNvSpPr/>
            <p:nvPr/>
          </p:nvSpPr>
          <p:spPr>
            <a:xfrm>
              <a:off x="941137" y="4452769"/>
              <a:ext cx="4038600" cy="2540"/>
            </a:xfrm>
            <a:custGeom>
              <a:avLst/>
              <a:gdLst/>
              <a:ahLst/>
              <a:cxnLst/>
              <a:rect l="l" t="t" r="r" b="b"/>
              <a:pathLst>
                <a:path w="4038600" h="2539">
                  <a:moveTo>
                    <a:pt x="823" y="0"/>
                  </a:moveTo>
                  <a:lnTo>
                    <a:pt x="0" y="173"/>
                  </a:lnTo>
                  <a:lnTo>
                    <a:pt x="2398216" y="2238"/>
                  </a:lnTo>
                  <a:lnTo>
                    <a:pt x="2455709" y="2238"/>
                  </a:lnTo>
                  <a:lnTo>
                    <a:pt x="2354286" y="1957"/>
                  </a:lnTo>
                  <a:lnTo>
                    <a:pt x="1564116" y="1814"/>
                  </a:lnTo>
                  <a:lnTo>
                    <a:pt x="823" y="0"/>
                  </a:lnTo>
                  <a:close/>
                </a:path>
                <a:path w="4038600" h="2539">
                  <a:moveTo>
                    <a:pt x="4038303" y="206"/>
                  </a:moveTo>
                  <a:lnTo>
                    <a:pt x="2354286" y="1957"/>
                  </a:lnTo>
                  <a:lnTo>
                    <a:pt x="2820859" y="1957"/>
                  </a:lnTo>
                  <a:lnTo>
                    <a:pt x="4038303" y="206"/>
                  </a:lnTo>
                  <a:close/>
                </a:path>
                <a:path w="4038600" h="2539">
                  <a:moveTo>
                    <a:pt x="1644417" y="1776"/>
                  </a:moveTo>
                  <a:lnTo>
                    <a:pt x="1564116" y="1814"/>
                  </a:lnTo>
                  <a:lnTo>
                    <a:pt x="1795402" y="1814"/>
                  </a:lnTo>
                  <a:lnTo>
                    <a:pt x="1644417" y="17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1" name="object 49"/>
            <p:cNvSpPr/>
            <p:nvPr/>
          </p:nvSpPr>
          <p:spPr>
            <a:xfrm>
              <a:off x="998538" y="4427067"/>
              <a:ext cx="1069340" cy="13970"/>
            </a:xfrm>
            <a:custGeom>
              <a:avLst/>
              <a:gdLst/>
              <a:ahLst/>
              <a:cxnLst/>
              <a:rect l="l" t="t" r="r" b="b"/>
              <a:pathLst>
                <a:path w="1069339" h="13970">
                  <a:moveTo>
                    <a:pt x="1068856" y="0"/>
                  </a:moveTo>
                  <a:lnTo>
                    <a:pt x="65327" y="0"/>
                  </a:lnTo>
                  <a:lnTo>
                    <a:pt x="0" y="13779"/>
                  </a:lnTo>
                  <a:lnTo>
                    <a:pt x="1032458" y="13779"/>
                  </a:lnTo>
                  <a:lnTo>
                    <a:pt x="106885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2" name="object 50"/>
            <p:cNvSpPr/>
            <p:nvPr/>
          </p:nvSpPr>
          <p:spPr>
            <a:xfrm>
              <a:off x="1090891" y="4429797"/>
              <a:ext cx="969644" cy="2540"/>
            </a:xfrm>
            <a:custGeom>
              <a:avLst/>
              <a:gdLst/>
              <a:ahLst/>
              <a:cxnLst/>
              <a:rect l="l" t="t" r="r" b="b"/>
              <a:pathLst>
                <a:path w="969644" h="2539">
                  <a:moveTo>
                    <a:pt x="240296" y="1193"/>
                  </a:moveTo>
                  <a:lnTo>
                    <a:pt x="0" y="1193"/>
                  </a:lnTo>
                  <a:lnTo>
                    <a:pt x="0" y="2463"/>
                  </a:lnTo>
                  <a:lnTo>
                    <a:pt x="240296" y="2463"/>
                  </a:lnTo>
                  <a:lnTo>
                    <a:pt x="240296" y="1193"/>
                  </a:lnTo>
                  <a:close/>
                </a:path>
                <a:path w="969644" h="2539">
                  <a:moveTo>
                    <a:pt x="557885" y="1282"/>
                  </a:moveTo>
                  <a:lnTo>
                    <a:pt x="553707" y="1143"/>
                  </a:lnTo>
                  <a:lnTo>
                    <a:pt x="548144" y="1130"/>
                  </a:lnTo>
                  <a:lnTo>
                    <a:pt x="461073" y="1130"/>
                  </a:lnTo>
                  <a:lnTo>
                    <a:pt x="557885" y="1282"/>
                  </a:lnTo>
                  <a:close/>
                </a:path>
                <a:path w="969644" h="2539">
                  <a:moveTo>
                    <a:pt x="969314" y="0"/>
                  </a:moveTo>
                  <a:lnTo>
                    <a:pt x="658558" y="1181"/>
                  </a:lnTo>
                  <a:lnTo>
                    <a:pt x="666038" y="1181"/>
                  </a:lnTo>
                  <a:lnTo>
                    <a:pt x="969010" y="114"/>
                  </a:lnTo>
                  <a:lnTo>
                    <a:pt x="969314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3" name="object 51"/>
            <p:cNvSpPr/>
            <p:nvPr/>
          </p:nvSpPr>
          <p:spPr>
            <a:xfrm>
              <a:off x="1016317" y="4435195"/>
              <a:ext cx="824230" cy="2540"/>
            </a:xfrm>
            <a:custGeom>
              <a:avLst/>
              <a:gdLst/>
              <a:ahLst/>
              <a:cxnLst/>
              <a:rect l="l" t="t" r="r" b="b"/>
              <a:pathLst>
                <a:path w="824230" h="2539">
                  <a:moveTo>
                    <a:pt x="115570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15570" y="2540"/>
                  </a:lnTo>
                  <a:lnTo>
                    <a:pt x="115570" y="1270"/>
                  </a:lnTo>
                  <a:close/>
                </a:path>
                <a:path w="824230" h="2539">
                  <a:moveTo>
                    <a:pt x="823607" y="0"/>
                  </a:moveTo>
                  <a:lnTo>
                    <a:pt x="531164" y="0"/>
                  </a:lnTo>
                  <a:lnTo>
                    <a:pt x="531164" y="1270"/>
                  </a:lnTo>
                  <a:lnTo>
                    <a:pt x="823607" y="1270"/>
                  </a:lnTo>
                  <a:lnTo>
                    <a:pt x="82360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4" name="object 52"/>
            <p:cNvSpPr/>
            <p:nvPr/>
          </p:nvSpPr>
          <p:spPr>
            <a:xfrm>
              <a:off x="1024368" y="4432922"/>
              <a:ext cx="1028065" cy="2540"/>
            </a:xfrm>
            <a:custGeom>
              <a:avLst/>
              <a:gdLst/>
              <a:ahLst/>
              <a:cxnLst/>
              <a:rect l="l" t="t" r="r" b="b"/>
              <a:pathLst>
                <a:path w="1028064" h="2539">
                  <a:moveTo>
                    <a:pt x="1027560" y="0"/>
                  </a:moveTo>
                  <a:lnTo>
                    <a:pt x="1753" y="2108"/>
                  </a:lnTo>
                  <a:lnTo>
                    <a:pt x="0" y="2476"/>
                  </a:lnTo>
                  <a:lnTo>
                    <a:pt x="1022858" y="1777"/>
                  </a:lnTo>
                  <a:lnTo>
                    <a:pt x="102756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5" name="object 53"/>
            <p:cNvSpPr/>
            <p:nvPr/>
          </p:nvSpPr>
          <p:spPr>
            <a:xfrm>
              <a:off x="1046596" y="4428642"/>
              <a:ext cx="1016635" cy="2540"/>
            </a:xfrm>
            <a:custGeom>
              <a:avLst/>
              <a:gdLst/>
              <a:ahLst/>
              <a:cxnLst/>
              <a:rect l="l" t="t" r="r" b="b"/>
              <a:pathLst>
                <a:path w="1016635" h="2539">
                  <a:moveTo>
                    <a:pt x="1016637" y="0"/>
                  </a:moveTo>
                  <a:lnTo>
                    <a:pt x="1686" y="1714"/>
                  </a:lnTo>
                  <a:lnTo>
                    <a:pt x="0" y="2069"/>
                  </a:lnTo>
                  <a:lnTo>
                    <a:pt x="1016226" y="152"/>
                  </a:lnTo>
                  <a:lnTo>
                    <a:pt x="101663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6" name="object 54"/>
            <p:cNvSpPr/>
            <p:nvPr/>
          </p:nvSpPr>
          <p:spPr>
            <a:xfrm>
              <a:off x="1024369" y="4434116"/>
              <a:ext cx="1024890" cy="1905"/>
            </a:xfrm>
            <a:custGeom>
              <a:avLst/>
              <a:gdLst/>
              <a:ahLst/>
              <a:cxnLst/>
              <a:rect l="l" t="t" r="r" b="b"/>
              <a:pathLst>
                <a:path w="1024889" h="1904">
                  <a:moveTo>
                    <a:pt x="1024394" y="0"/>
                  </a:moveTo>
                  <a:lnTo>
                    <a:pt x="900" y="1092"/>
                  </a:lnTo>
                  <a:lnTo>
                    <a:pt x="0" y="1282"/>
                  </a:lnTo>
                  <a:lnTo>
                    <a:pt x="1023822" y="215"/>
                  </a:lnTo>
                  <a:lnTo>
                    <a:pt x="102439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7" name="object 55"/>
            <p:cNvSpPr/>
            <p:nvPr/>
          </p:nvSpPr>
          <p:spPr>
            <a:xfrm>
              <a:off x="1003460" y="4437608"/>
              <a:ext cx="1036319" cy="2540"/>
            </a:xfrm>
            <a:custGeom>
              <a:avLst/>
              <a:gdLst/>
              <a:ahLst/>
              <a:cxnLst/>
              <a:rect l="l" t="t" r="r" b="b"/>
              <a:pathLst>
                <a:path w="1036319" h="2539">
                  <a:moveTo>
                    <a:pt x="1036090" y="0"/>
                  </a:moveTo>
                  <a:lnTo>
                    <a:pt x="880" y="2019"/>
                  </a:lnTo>
                  <a:lnTo>
                    <a:pt x="0" y="2209"/>
                  </a:lnTo>
                  <a:lnTo>
                    <a:pt x="18340" y="2209"/>
                  </a:lnTo>
                  <a:lnTo>
                    <a:pt x="1035285" y="304"/>
                  </a:lnTo>
                  <a:lnTo>
                    <a:pt x="103609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8" name="object 56"/>
            <p:cNvSpPr/>
            <p:nvPr/>
          </p:nvSpPr>
          <p:spPr>
            <a:xfrm>
              <a:off x="1056673" y="4427067"/>
              <a:ext cx="371475" cy="1905"/>
            </a:xfrm>
            <a:custGeom>
              <a:avLst/>
              <a:gdLst/>
              <a:ahLst/>
              <a:cxnLst/>
              <a:rect l="l" t="t" r="r" b="b"/>
              <a:pathLst>
                <a:path w="371475" h="1904">
                  <a:moveTo>
                    <a:pt x="371378" y="0"/>
                  </a:moveTo>
                  <a:lnTo>
                    <a:pt x="7192" y="0"/>
                  </a:lnTo>
                  <a:lnTo>
                    <a:pt x="0" y="1524"/>
                  </a:lnTo>
                  <a:lnTo>
                    <a:pt x="3318" y="1524"/>
                  </a:lnTo>
                  <a:lnTo>
                    <a:pt x="371378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9" name="object 57"/>
            <p:cNvSpPr/>
            <p:nvPr/>
          </p:nvSpPr>
          <p:spPr>
            <a:xfrm>
              <a:off x="1015390" y="4427080"/>
              <a:ext cx="1030605" cy="10795"/>
            </a:xfrm>
            <a:custGeom>
              <a:avLst/>
              <a:gdLst/>
              <a:ahLst/>
              <a:cxnLst/>
              <a:rect l="l" t="t" r="r" b="b"/>
              <a:pathLst>
                <a:path w="1030605" h="10795">
                  <a:moveTo>
                    <a:pt x="412661" y="0"/>
                  </a:moveTo>
                  <a:lnTo>
                    <a:pt x="368084" y="0"/>
                  </a:lnTo>
                  <a:lnTo>
                    <a:pt x="42964" y="1155"/>
                  </a:lnTo>
                  <a:lnTo>
                    <a:pt x="41275" y="1524"/>
                  </a:lnTo>
                  <a:lnTo>
                    <a:pt x="44589" y="1524"/>
                  </a:lnTo>
                  <a:lnTo>
                    <a:pt x="412661" y="0"/>
                  </a:lnTo>
                  <a:close/>
                </a:path>
                <a:path w="1030605" h="10795">
                  <a:moveTo>
                    <a:pt x="1030147" y="8267"/>
                  </a:moveTo>
                  <a:lnTo>
                    <a:pt x="965" y="10007"/>
                  </a:lnTo>
                  <a:lnTo>
                    <a:pt x="0" y="10210"/>
                  </a:lnTo>
                  <a:lnTo>
                    <a:pt x="1029855" y="8382"/>
                  </a:lnTo>
                  <a:lnTo>
                    <a:pt x="1030147" y="8267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0" name="object 58"/>
            <p:cNvSpPr/>
            <p:nvPr/>
          </p:nvSpPr>
          <p:spPr>
            <a:xfrm>
              <a:off x="3191017" y="4491177"/>
              <a:ext cx="2794000" cy="17780"/>
            </a:xfrm>
            <a:custGeom>
              <a:avLst/>
              <a:gdLst/>
              <a:ahLst/>
              <a:cxnLst/>
              <a:rect l="l" t="t" r="r" b="b"/>
              <a:pathLst>
                <a:path w="2794000" h="17779">
                  <a:moveTo>
                    <a:pt x="2709173" y="0"/>
                  </a:moveTo>
                  <a:lnTo>
                    <a:pt x="4416" y="0"/>
                  </a:lnTo>
                  <a:lnTo>
                    <a:pt x="0" y="17780"/>
                  </a:lnTo>
                  <a:lnTo>
                    <a:pt x="2793505" y="17780"/>
                  </a:lnTo>
                  <a:lnTo>
                    <a:pt x="270917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1" name="object 59"/>
            <p:cNvSpPr/>
            <p:nvPr/>
          </p:nvSpPr>
          <p:spPr>
            <a:xfrm>
              <a:off x="3191167" y="4505146"/>
              <a:ext cx="2780030" cy="3810"/>
            </a:xfrm>
            <a:custGeom>
              <a:avLst/>
              <a:gdLst/>
              <a:ahLst/>
              <a:cxnLst/>
              <a:rect l="l" t="t" r="r" b="b"/>
              <a:pathLst>
                <a:path w="2780029" h="3810">
                  <a:moveTo>
                    <a:pt x="1163688" y="1155"/>
                  </a:moveTo>
                  <a:lnTo>
                    <a:pt x="565848" y="850"/>
                  </a:lnTo>
                  <a:lnTo>
                    <a:pt x="431" y="1473"/>
                  </a:lnTo>
                  <a:lnTo>
                    <a:pt x="0" y="3200"/>
                  </a:lnTo>
                  <a:lnTo>
                    <a:pt x="1163688" y="1155"/>
                  </a:lnTo>
                  <a:close/>
                </a:path>
                <a:path w="2780029" h="3810">
                  <a:moveTo>
                    <a:pt x="2779661" y="914"/>
                  </a:moveTo>
                  <a:lnTo>
                    <a:pt x="2775293" y="0"/>
                  </a:lnTo>
                  <a:lnTo>
                    <a:pt x="1163688" y="1155"/>
                  </a:lnTo>
                  <a:lnTo>
                    <a:pt x="2376906" y="1155"/>
                  </a:lnTo>
                  <a:lnTo>
                    <a:pt x="2779661" y="91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2" name="object 60"/>
            <p:cNvSpPr/>
            <p:nvPr/>
          </p:nvSpPr>
          <p:spPr>
            <a:xfrm>
              <a:off x="3191561" y="4492637"/>
              <a:ext cx="2776220" cy="15240"/>
            </a:xfrm>
            <a:custGeom>
              <a:avLst/>
              <a:gdLst/>
              <a:ahLst/>
              <a:cxnLst/>
              <a:rect l="l" t="t" r="r" b="b"/>
              <a:pathLst>
                <a:path w="2776220" h="15239">
                  <a:moveTo>
                    <a:pt x="737146" y="1270"/>
                  </a:moveTo>
                  <a:lnTo>
                    <a:pt x="145986" y="1270"/>
                  </a:lnTo>
                  <a:lnTo>
                    <a:pt x="145986" y="2540"/>
                  </a:lnTo>
                  <a:lnTo>
                    <a:pt x="737146" y="2540"/>
                  </a:lnTo>
                  <a:lnTo>
                    <a:pt x="737146" y="1270"/>
                  </a:lnTo>
                  <a:close/>
                </a:path>
                <a:path w="2776220" h="15239">
                  <a:moveTo>
                    <a:pt x="1248575" y="13703"/>
                  </a:moveTo>
                  <a:lnTo>
                    <a:pt x="752094" y="13703"/>
                  </a:lnTo>
                  <a:lnTo>
                    <a:pt x="752094" y="13487"/>
                  </a:lnTo>
                  <a:lnTo>
                    <a:pt x="0" y="13487"/>
                  </a:lnTo>
                  <a:lnTo>
                    <a:pt x="0" y="14757"/>
                  </a:lnTo>
                  <a:lnTo>
                    <a:pt x="752094" y="14757"/>
                  </a:lnTo>
                  <a:lnTo>
                    <a:pt x="752094" y="13716"/>
                  </a:lnTo>
                  <a:lnTo>
                    <a:pt x="1213116" y="13728"/>
                  </a:lnTo>
                  <a:lnTo>
                    <a:pt x="1248575" y="13703"/>
                  </a:lnTo>
                  <a:close/>
                </a:path>
                <a:path w="2776220" h="15239">
                  <a:moveTo>
                    <a:pt x="1765147" y="1016"/>
                  </a:moveTo>
                  <a:lnTo>
                    <a:pt x="1230223" y="1016"/>
                  </a:lnTo>
                  <a:lnTo>
                    <a:pt x="1230223" y="0"/>
                  </a:lnTo>
                  <a:lnTo>
                    <a:pt x="940574" y="0"/>
                  </a:lnTo>
                  <a:lnTo>
                    <a:pt x="940574" y="1270"/>
                  </a:lnTo>
                  <a:lnTo>
                    <a:pt x="1230223" y="1270"/>
                  </a:lnTo>
                  <a:lnTo>
                    <a:pt x="1317828" y="1206"/>
                  </a:lnTo>
                  <a:lnTo>
                    <a:pt x="1765147" y="1016"/>
                  </a:lnTo>
                  <a:close/>
                </a:path>
                <a:path w="2776220" h="15239">
                  <a:moveTo>
                    <a:pt x="2339581" y="266"/>
                  </a:moveTo>
                  <a:lnTo>
                    <a:pt x="1453489" y="736"/>
                  </a:lnTo>
                  <a:lnTo>
                    <a:pt x="2014131" y="736"/>
                  </a:lnTo>
                  <a:lnTo>
                    <a:pt x="2339581" y="266"/>
                  </a:lnTo>
                  <a:close/>
                </a:path>
                <a:path w="2776220" h="15239">
                  <a:moveTo>
                    <a:pt x="2776105" y="12763"/>
                  </a:moveTo>
                  <a:lnTo>
                    <a:pt x="2774873" y="12522"/>
                  </a:lnTo>
                  <a:lnTo>
                    <a:pt x="1163307" y="13665"/>
                  </a:lnTo>
                  <a:lnTo>
                    <a:pt x="1340040" y="13665"/>
                  </a:lnTo>
                  <a:lnTo>
                    <a:pt x="2776105" y="127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3" name="object 61"/>
            <p:cNvSpPr/>
            <p:nvPr/>
          </p:nvSpPr>
          <p:spPr>
            <a:xfrm>
              <a:off x="3192907" y="4500448"/>
              <a:ext cx="2752725" cy="1270"/>
            </a:xfrm>
            <a:custGeom>
              <a:avLst/>
              <a:gdLst/>
              <a:ahLst/>
              <a:cxnLst/>
              <a:rect l="l" t="t" r="r" b="b"/>
              <a:pathLst>
                <a:path w="2752725" h="1270">
                  <a:moveTo>
                    <a:pt x="2751251" y="0"/>
                  </a:moveTo>
                  <a:lnTo>
                    <a:pt x="12" y="863"/>
                  </a:lnTo>
                  <a:lnTo>
                    <a:pt x="2752318" y="228"/>
                  </a:lnTo>
                  <a:lnTo>
                    <a:pt x="275125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4" name="object 62"/>
            <p:cNvSpPr/>
            <p:nvPr/>
          </p:nvSpPr>
          <p:spPr>
            <a:xfrm>
              <a:off x="3191942" y="4501514"/>
              <a:ext cx="2762250" cy="3810"/>
            </a:xfrm>
            <a:custGeom>
              <a:avLst/>
              <a:gdLst/>
              <a:ahLst/>
              <a:cxnLst/>
              <a:rect l="l" t="t" r="r" b="b"/>
              <a:pathLst>
                <a:path w="2762250" h="3810">
                  <a:moveTo>
                    <a:pt x="2757270" y="0"/>
                  </a:moveTo>
                  <a:lnTo>
                    <a:pt x="312" y="2451"/>
                  </a:lnTo>
                  <a:lnTo>
                    <a:pt x="0" y="3708"/>
                  </a:lnTo>
                  <a:lnTo>
                    <a:pt x="2761994" y="990"/>
                  </a:lnTo>
                  <a:lnTo>
                    <a:pt x="275727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5" name="object 63"/>
            <p:cNvSpPr/>
            <p:nvPr/>
          </p:nvSpPr>
          <p:spPr>
            <a:xfrm>
              <a:off x="3192350" y="4501502"/>
              <a:ext cx="2758440" cy="2540"/>
            </a:xfrm>
            <a:custGeom>
              <a:avLst/>
              <a:gdLst/>
              <a:ahLst/>
              <a:cxnLst/>
              <a:rect l="l" t="t" r="r" b="b"/>
              <a:pathLst>
                <a:path w="2758440" h="2539">
                  <a:moveTo>
                    <a:pt x="2756849" y="0"/>
                  </a:moveTo>
                  <a:lnTo>
                    <a:pt x="12" y="2031"/>
                  </a:lnTo>
                  <a:lnTo>
                    <a:pt x="2758171" y="279"/>
                  </a:lnTo>
                  <a:lnTo>
                    <a:pt x="2756849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6" name="object 64"/>
            <p:cNvSpPr/>
            <p:nvPr/>
          </p:nvSpPr>
          <p:spPr>
            <a:xfrm>
              <a:off x="5311437" y="4494961"/>
              <a:ext cx="608330" cy="635"/>
            </a:xfrm>
            <a:custGeom>
              <a:avLst/>
              <a:gdLst/>
              <a:ahLst/>
              <a:cxnLst/>
              <a:rect l="l" t="t" r="r" b="b"/>
              <a:pathLst>
                <a:path w="608329" h="635">
                  <a:moveTo>
                    <a:pt x="606717" y="0"/>
                  </a:moveTo>
                  <a:lnTo>
                    <a:pt x="0" y="380"/>
                  </a:lnTo>
                  <a:lnTo>
                    <a:pt x="608164" y="304"/>
                  </a:lnTo>
                  <a:lnTo>
                    <a:pt x="60671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7" name="object 65"/>
            <p:cNvSpPr/>
            <p:nvPr/>
          </p:nvSpPr>
          <p:spPr>
            <a:xfrm>
              <a:off x="3193453" y="4496460"/>
              <a:ext cx="2738120" cy="3175"/>
            </a:xfrm>
            <a:custGeom>
              <a:avLst/>
              <a:gdLst/>
              <a:ahLst/>
              <a:cxnLst/>
              <a:rect l="l" t="t" r="r" b="b"/>
              <a:pathLst>
                <a:path w="2738120" h="3175">
                  <a:moveTo>
                    <a:pt x="2737701" y="1244"/>
                  </a:moveTo>
                  <a:lnTo>
                    <a:pt x="2736062" y="901"/>
                  </a:lnTo>
                  <a:lnTo>
                    <a:pt x="2731770" y="0"/>
                  </a:lnTo>
                  <a:lnTo>
                    <a:pt x="381" y="1104"/>
                  </a:lnTo>
                  <a:lnTo>
                    <a:pt x="0" y="2654"/>
                  </a:lnTo>
                  <a:lnTo>
                    <a:pt x="2519451" y="1041"/>
                  </a:lnTo>
                  <a:lnTo>
                    <a:pt x="2737701" y="12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8" name="object 66"/>
            <p:cNvSpPr/>
            <p:nvPr/>
          </p:nvSpPr>
          <p:spPr>
            <a:xfrm>
              <a:off x="3447034" y="4496511"/>
              <a:ext cx="2479040" cy="1905"/>
            </a:xfrm>
            <a:custGeom>
              <a:avLst/>
              <a:gdLst/>
              <a:ahLst/>
              <a:cxnLst/>
              <a:rect l="l" t="t" r="r" b="b"/>
              <a:pathLst>
                <a:path w="2479040" h="1904">
                  <a:moveTo>
                    <a:pt x="605447" y="139"/>
                  </a:moveTo>
                  <a:lnTo>
                    <a:pt x="0" y="139"/>
                  </a:lnTo>
                  <a:lnTo>
                    <a:pt x="0" y="1409"/>
                  </a:lnTo>
                  <a:lnTo>
                    <a:pt x="605447" y="1409"/>
                  </a:lnTo>
                  <a:lnTo>
                    <a:pt x="605447" y="139"/>
                  </a:lnTo>
                  <a:close/>
                </a:path>
                <a:path w="2479040" h="1904">
                  <a:moveTo>
                    <a:pt x="2478786" y="76"/>
                  </a:moveTo>
                  <a:lnTo>
                    <a:pt x="2478405" y="0"/>
                  </a:lnTo>
                  <a:lnTo>
                    <a:pt x="1751152" y="0"/>
                  </a:lnTo>
                  <a:lnTo>
                    <a:pt x="2478786" y="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9" name="object 67"/>
            <p:cNvSpPr/>
            <p:nvPr/>
          </p:nvSpPr>
          <p:spPr>
            <a:xfrm>
              <a:off x="4546673" y="4493704"/>
              <a:ext cx="1368425" cy="1270"/>
            </a:xfrm>
            <a:custGeom>
              <a:avLst/>
              <a:gdLst/>
              <a:ahLst/>
              <a:cxnLst/>
              <a:rect l="l" t="t" r="r" b="b"/>
              <a:pathLst>
                <a:path w="1368425" h="1270">
                  <a:moveTo>
                    <a:pt x="1365481" y="0"/>
                  </a:moveTo>
                  <a:lnTo>
                    <a:pt x="0" y="1219"/>
                  </a:lnTo>
                  <a:lnTo>
                    <a:pt x="72430" y="1219"/>
                  </a:lnTo>
                  <a:lnTo>
                    <a:pt x="1368135" y="558"/>
                  </a:lnTo>
                  <a:lnTo>
                    <a:pt x="136548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0" name="object 68"/>
            <p:cNvSpPr/>
            <p:nvPr/>
          </p:nvSpPr>
          <p:spPr>
            <a:xfrm>
              <a:off x="4546673" y="4493704"/>
              <a:ext cx="1366520" cy="1270"/>
            </a:xfrm>
            <a:custGeom>
              <a:avLst/>
              <a:gdLst/>
              <a:ahLst/>
              <a:cxnLst/>
              <a:rect l="l" t="t" r="r" b="b"/>
              <a:pathLst>
                <a:path w="1366520" h="1270">
                  <a:moveTo>
                    <a:pt x="1365481" y="0"/>
                  </a:moveTo>
                  <a:lnTo>
                    <a:pt x="0" y="1219"/>
                  </a:lnTo>
                  <a:lnTo>
                    <a:pt x="39475" y="1219"/>
                  </a:lnTo>
                  <a:lnTo>
                    <a:pt x="1366268" y="165"/>
                  </a:lnTo>
                  <a:lnTo>
                    <a:pt x="1365481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1" name="object 69"/>
            <p:cNvSpPr/>
            <p:nvPr/>
          </p:nvSpPr>
          <p:spPr>
            <a:xfrm>
              <a:off x="580491" y="4509935"/>
              <a:ext cx="5499100" cy="19685"/>
            </a:xfrm>
            <a:custGeom>
              <a:avLst/>
              <a:gdLst/>
              <a:ahLst/>
              <a:cxnLst/>
              <a:rect l="l" t="t" r="r" b="b"/>
              <a:pathLst>
                <a:path w="5499100" h="19685">
                  <a:moveTo>
                    <a:pt x="5408599" y="0"/>
                  </a:moveTo>
                  <a:lnTo>
                    <a:pt x="90398" y="0"/>
                  </a:lnTo>
                  <a:lnTo>
                    <a:pt x="0" y="19062"/>
                  </a:lnTo>
                  <a:lnTo>
                    <a:pt x="5499023" y="19062"/>
                  </a:lnTo>
                  <a:lnTo>
                    <a:pt x="5408599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2" name="object 70"/>
            <p:cNvSpPr/>
            <p:nvPr/>
          </p:nvSpPr>
          <p:spPr>
            <a:xfrm>
              <a:off x="599262" y="4513694"/>
              <a:ext cx="5408930" cy="13970"/>
            </a:xfrm>
            <a:custGeom>
              <a:avLst/>
              <a:gdLst/>
              <a:ahLst/>
              <a:cxnLst/>
              <a:rect l="l" t="t" r="r" b="b"/>
              <a:pathLst>
                <a:path w="5408930" h="13970">
                  <a:moveTo>
                    <a:pt x="1670418" y="12750"/>
                  </a:moveTo>
                  <a:lnTo>
                    <a:pt x="1473695" y="12382"/>
                  </a:lnTo>
                  <a:lnTo>
                    <a:pt x="1157617" y="12750"/>
                  </a:lnTo>
                  <a:lnTo>
                    <a:pt x="1670418" y="12750"/>
                  </a:lnTo>
                  <a:close/>
                </a:path>
                <a:path w="5408930" h="13970">
                  <a:moveTo>
                    <a:pt x="3011538" y="13258"/>
                  </a:moveTo>
                  <a:lnTo>
                    <a:pt x="2666022" y="13157"/>
                  </a:lnTo>
                  <a:lnTo>
                    <a:pt x="2222652" y="13258"/>
                  </a:lnTo>
                  <a:lnTo>
                    <a:pt x="3011538" y="13258"/>
                  </a:lnTo>
                  <a:close/>
                </a:path>
                <a:path w="5408930" h="13970">
                  <a:moveTo>
                    <a:pt x="3329990" y="13411"/>
                  </a:moveTo>
                  <a:lnTo>
                    <a:pt x="3110166" y="13322"/>
                  </a:lnTo>
                  <a:lnTo>
                    <a:pt x="2222652" y="13258"/>
                  </a:lnTo>
                  <a:lnTo>
                    <a:pt x="2163038" y="13208"/>
                  </a:lnTo>
                  <a:lnTo>
                    <a:pt x="1157617" y="12750"/>
                  </a:lnTo>
                  <a:lnTo>
                    <a:pt x="5765" y="10134"/>
                  </a:lnTo>
                  <a:lnTo>
                    <a:pt x="0" y="11353"/>
                  </a:lnTo>
                  <a:lnTo>
                    <a:pt x="944473" y="13220"/>
                  </a:lnTo>
                  <a:lnTo>
                    <a:pt x="988199" y="13271"/>
                  </a:lnTo>
                  <a:lnTo>
                    <a:pt x="1385811" y="13398"/>
                  </a:lnTo>
                  <a:lnTo>
                    <a:pt x="1591233" y="13220"/>
                  </a:lnTo>
                  <a:lnTo>
                    <a:pt x="1674622" y="13220"/>
                  </a:lnTo>
                  <a:lnTo>
                    <a:pt x="1680984" y="13220"/>
                  </a:lnTo>
                  <a:lnTo>
                    <a:pt x="2248535" y="13665"/>
                  </a:lnTo>
                  <a:lnTo>
                    <a:pt x="2889097" y="13525"/>
                  </a:lnTo>
                  <a:lnTo>
                    <a:pt x="3081947" y="13601"/>
                  </a:lnTo>
                  <a:lnTo>
                    <a:pt x="3329990" y="13411"/>
                  </a:lnTo>
                  <a:close/>
                </a:path>
                <a:path w="5408930" h="13970">
                  <a:moveTo>
                    <a:pt x="3411436" y="13220"/>
                  </a:moveTo>
                  <a:lnTo>
                    <a:pt x="3319526" y="12992"/>
                  </a:lnTo>
                  <a:lnTo>
                    <a:pt x="3219132" y="13220"/>
                  </a:lnTo>
                  <a:lnTo>
                    <a:pt x="3110166" y="13322"/>
                  </a:lnTo>
                  <a:lnTo>
                    <a:pt x="3359835" y="13322"/>
                  </a:lnTo>
                  <a:lnTo>
                    <a:pt x="3411436" y="13220"/>
                  </a:lnTo>
                  <a:close/>
                </a:path>
                <a:path w="5408930" h="13970">
                  <a:moveTo>
                    <a:pt x="3861879" y="3746"/>
                  </a:moveTo>
                  <a:lnTo>
                    <a:pt x="3461931" y="3746"/>
                  </a:lnTo>
                  <a:lnTo>
                    <a:pt x="3461931" y="5016"/>
                  </a:lnTo>
                  <a:lnTo>
                    <a:pt x="3861879" y="5016"/>
                  </a:lnTo>
                  <a:lnTo>
                    <a:pt x="3861879" y="3746"/>
                  </a:lnTo>
                  <a:close/>
                </a:path>
                <a:path w="5408930" h="13970">
                  <a:moveTo>
                    <a:pt x="4354842" y="2476"/>
                  </a:moveTo>
                  <a:lnTo>
                    <a:pt x="3946995" y="2476"/>
                  </a:lnTo>
                  <a:lnTo>
                    <a:pt x="3946995" y="3746"/>
                  </a:lnTo>
                  <a:lnTo>
                    <a:pt x="4354842" y="3746"/>
                  </a:lnTo>
                  <a:lnTo>
                    <a:pt x="4354842" y="2476"/>
                  </a:lnTo>
                  <a:close/>
                </a:path>
                <a:path w="5408930" h="13970">
                  <a:moveTo>
                    <a:pt x="4737659" y="1206"/>
                  </a:moveTo>
                  <a:lnTo>
                    <a:pt x="4432058" y="1206"/>
                  </a:lnTo>
                  <a:lnTo>
                    <a:pt x="4432058" y="2476"/>
                  </a:lnTo>
                  <a:lnTo>
                    <a:pt x="4737659" y="2476"/>
                  </a:lnTo>
                  <a:lnTo>
                    <a:pt x="4737659" y="1206"/>
                  </a:lnTo>
                  <a:close/>
                </a:path>
                <a:path w="5408930" h="13970">
                  <a:moveTo>
                    <a:pt x="5408320" y="152"/>
                  </a:moveTo>
                  <a:lnTo>
                    <a:pt x="5407609" y="0"/>
                  </a:lnTo>
                  <a:lnTo>
                    <a:pt x="5047666" y="1638"/>
                  </a:lnTo>
                  <a:lnTo>
                    <a:pt x="5408320" y="15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3" name="object 71"/>
            <p:cNvSpPr/>
            <p:nvPr/>
          </p:nvSpPr>
          <p:spPr>
            <a:xfrm>
              <a:off x="615696" y="4518799"/>
              <a:ext cx="5428615" cy="6350"/>
            </a:xfrm>
            <a:custGeom>
              <a:avLst/>
              <a:gdLst/>
              <a:ahLst/>
              <a:cxnLst/>
              <a:rect l="l" t="t" r="r" b="b"/>
              <a:pathLst>
                <a:path w="5428615" h="6350">
                  <a:moveTo>
                    <a:pt x="3055963" y="5245"/>
                  </a:moveTo>
                  <a:lnTo>
                    <a:pt x="13169" y="0"/>
                  </a:lnTo>
                  <a:lnTo>
                    <a:pt x="0" y="2781"/>
                  </a:lnTo>
                  <a:lnTo>
                    <a:pt x="2675394" y="5727"/>
                  </a:lnTo>
                  <a:lnTo>
                    <a:pt x="3055963" y="5245"/>
                  </a:lnTo>
                  <a:close/>
                </a:path>
                <a:path w="5428615" h="6350">
                  <a:moveTo>
                    <a:pt x="5428259" y="2705"/>
                  </a:moveTo>
                  <a:lnTo>
                    <a:pt x="5426570" y="2349"/>
                  </a:lnTo>
                  <a:lnTo>
                    <a:pt x="3055963" y="5245"/>
                  </a:lnTo>
                  <a:lnTo>
                    <a:pt x="4246257" y="5245"/>
                  </a:lnTo>
                  <a:lnTo>
                    <a:pt x="5428259" y="270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4" name="object 72"/>
            <p:cNvSpPr/>
            <p:nvPr/>
          </p:nvSpPr>
          <p:spPr>
            <a:xfrm>
              <a:off x="639229" y="4514583"/>
              <a:ext cx="5400040" cy="7620"/>
            </a:xfrm>
            <a:custGeom>
              <a:avLst/>
              <a:gdLst/>
              <a:ahLst/>
              <a:cxnLst/>
              <a:rect l="l" t="t" r="r" b="b"/>
              <a:pathLst>
                <a:path w="5400040" h="7620">
                  <a:moveTo>
                    <a:pt x="3913479" y="6985"/>
                  </a:moveTo>
                  <a:lnTo>
                    <a:pt x="2030996" y="5194"/>
                  </a:lnTo>
                  <a:lnTo>
                    <a:pt x="9664" y="0"/>
                  </a:lnTo>
                  <a:lnTo>
                    <a:pt x="0" y="2032"/>
                  </a:lnTo>
                  <a:lnTo>
                    <a:pt x="889571" y="5194"/>
                  </a:lnTo>
                  <a:lnTo>
                    <a:pt x="934135" y="5194"/>
                  </a:lnTo>
                  <a:lnTo>
                    <a:pt x="3575405" y="7239"/>
                  </a:lnTo>
                  <a:lnTo>
                    <a:pt x="3913479" y="6985"/>
                  </a:lnTo>
                  <a:close/>
                </a:path>
                <a:path w="5400040" h="7620">
                  <a:moveTo>
                    <a:pt x="5399837" y="5892"/>
                  </a:moveTo>
                  <a:lnTo>
                    <a:pt x="5388127" y="3429"/>
                  </a:lnTo>
                  <a:lnTo>
                    <a:pt x="3913479" y="6985"/>
                  </a:lnTo>
                  <a:lnTo>
                    <a:pt x="4062946" y="6985"/>
                  </a:lnTo>
                  <a:lnTo>
                    <a:pt x="5399837" y="589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5" name="object 73"/>
            <p:cNvSpPr/>
            <p:nvPr/>
          </p:nvSpPr>
          <p:spPr>
            <a:xfrm>
              <a:off x="650748" y="4512106"/>
              <a:ext cx="5349875" cy="5715"/>
            </a:xfrm>
            <a:custGeom>
              <a:avLst/>
              <a:gdLst/>
              <a:ahLst/>
              <a:cxnLst/>
              <a:rect l="l" t="t" r="r" b="b"/>
              <a:pathLst>
                <a:path w="5349875" h="5714">
                  <a:moveTo>
                    <a:pt x="3001035" y="4445"/>
                  </a:moveTo>
                  <a:lnTo>
                    <a:pt x="1636280" y="3149"/>
                  </a:lnTo>
                  <a:lnTo>
                    <a:pt x="4635" y="1104"/>
                  </a:lnTo>
                  <a:lnTo>
                    <a:pt x="0" y="2082"/>
                  </a:lnTo>
                  <a:lnTo>
                    <a:pt x="683755" y="3251"/>
                  </a:lnTo>
                  <a:lnTo>
                    <a:pt x="869632" y="3238"/>
                  </a:lnTo>
                  <a:lnTo>
                    <a:pt x="2772638" y="5511"/>
                  </a:lnTo>
                  <a:lnTo>
                    <a:pt x="3001035" y="4445"/>
                  </a:lnTo>
                  <a:close/>
                </a:path>
                <a:path w="5349875" h="5714">
                  <a:moveTo>
                    <a:pt x="5349595" y="203"/>
                  </a:moveTo>
                  <a:lnTo>
                    <a:pt x="5348617" y="0"/>
                  </a:lnTo>
                  <a:lnTo>
                    <a:pt x="3001035" y="4445"/>
                  </a:lnTo>
                  <a:lnTo>
                    <a:pt x="3445268" y="4445"/>
                  </a:lnTo>
                  <a:lnTo>
                    <a:pt x="5349595" y="20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6" name="object 74"/>
            <p:cNvSpPr/>
            <p:nvPr/>
          </p:nvSpPr>
          <p:spPr>
            <a:xfrm>
              <a:off x="639241" y="4516094"/>
              <a:ext cx="5397500" cy="6350"/>
            </a:xfrm>
            <a:custGeom>
              <a:avLst/>
              <a:gdLst/>
              <a:ahLst/>
              <a:cxnLst/>
              <a:rect l="l" t="t" r="r" b="b"/>
              <a:pathLst>
                <a:path w="5397500" h="6350">
                  <a:moveTo>
                    <a:pt x="3938320" y="5473"/>
                  </a:moveTo>
                  <a:lnTo>
                    <a:pt x="2451" y="0"/>
                  </a:lnTo>
                  <a:lnTo>
                    <a:pt x="0" y="520"/>
                  </a:lnTo>
                  <a:lnTo>
                    <a:pt x="3575393" y="5727"/>
                  </a:lnTo>
                  <a:lnTo>
                    <a:pt x="3938320" y="5473"/>
                  </a:lnTo>
                  <a:close/>
                </a:path>
                <a:path w="5397500" h="6350">
                  <a:moveTo>
                    <a:pt x="5397424" y="3873"/>
                  </a:moveTo>
                  <a:lnTo>
                    <a:pt x="5395976" y="3568"/>
                  </a:lnTo>
                  <a:lnTo>
                    <a:pt x="3938320" y="5473"/>
                  </a:lnTo>
                  <a:lnTo>
                    <a:pt x="4065333" y="5473"/>
                  </a:lnTo>
                  <a:lnTo>
                    <a:pt x="5397424" y="38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7" name="object 75"/>
            <p:cNvSpPr/>
            <p:nvPr/>
          </p:nvSpPr>
          <p:spPr>
            <a:xfrm>
              <a:off x="4484346" y="4524491"/>
              <a:ext cx="1576070" cy="3810"/>
            </a:xfrm>
            <a:custGeom>
              <a:avLst/>
              <a:gdLst/>
              <a:ahLst/>
              <a:cxnLst/>
              <a:rect l="l" t="t" r="r" b="b"/>
              <a:pathLst>
                <a:path w="1576070" h="3810">
                  <a:moveTo>
                    <a:pt x="1573794" y="0"/>
                  </a:moveTo>
                  <a:lnTo>
                    <a:pt x="0" y="2992"/>
                  </a:lnTo>
                  <a:lnTo>
                    <a:pt x="15389" y="3350"/>
                  </a:lnTo>
                  <a:lnTo>
                    <a:pt x="1575826" y="428"/>
                  </a:lnTo>
                  <a:lnTo>
                    <a:pt x="1573794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8" name="object 76"/>
            <p:cNvSpPr/>
            <p:nvPr/>
          </p:nvSpPr>
          <p:spPr>
            <a:xfrm>
              <a:off x="1272413" y="4509947"/>
              <a:ext cx="3966845" cy="5080"/>
            </a:xfrm>
            <a:custGeom>
              <a:avLst/>
              <a:gdLst/>
              <a:ahLst/>
              <a:cxnLst/>
              <a:rect l="l" t="t" r="r" b="b"/>
              <a:pathLst>
                <a:path w="3966845" h="5079">
                  <a:moveTo>
                    <a:pt x="2283714" y="5029"/>
                  </a:moveTo>
                  <a:lnTo>
                    <a:pt x="2260777" y="3467"/>
                  </a:lnTo>
                  <a:lnTo>
                    <a:pt x="2124633" y="3365"/>
                  </a:lnTo>
                  <a:lnTo>
                    <a:pt x="1570253" y="2311"/>
                  </a:lnTo>
                  <a:lnTo>
                    <a:pt x="952461" y="2311"/>
                  </a:lnTo>
                  <a:lnTo>
                    <a:pt x="952461" y="393"/>
                  </a:lnTo>
                  <a:lnTo>
                    <a:pt x="0" y="393"/>
                  </a:lnTo>
                  <a:lnTo>
                    <a:pt x="0" y="2933"/>
                  </a:lnTo>
                  <a:lnTo>
                    <a:pt x="880770" y="2933"/>
                  </a:lnTo>
                  <a:lnTo>
                    <a:pt x="1130503" y="3429"/>
                  </a:lnTo>
                  <a:lnTo>
                    <a:pt x="1223238" y="3429"/>
                  </a:lnTo>
                  <a:lnTo>
                    <a:pt x="2283714" y="5029"/>
                  </a:lnTo>
                  <a:close/>
                </a:path>
                <a:path w="3966845" h="5079">
                  <a:moveTo>
                    <a:pt x="3966553" y="0"/>
                  </a:moveTo>
                  <a:lnTo>
                    <a:pt x="3375660" y="0"/>
                  </a:lnTo>
                  <a:lnTo>
                    <a:pt x="2260777" y="3467"/>
                  </a:lnTo>
                  <a:lnTo>
                    <a:pt x="3175203" y="3467"/>
                  </a:lnTo>
                  <a:lnTo>
                    <a:pt x="396655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9" name="object 77"/>
            <p:cNvSpPr/>
            <p:nvPr/>
          </p:nvSpPr>
          <p:spPr>
            <a:xfrm>
              <a:off x="615696" y="4509947"/>
              <a:ext cx="5428615" cy="14604"/>
            </a:xfrm>
            <a:custGeom>
              <a:avLst/>
              <a:gdLst/>
              <a:ahLst/>
              <a:cxnLst/>
              <a:rect l="l" t="t" r="r" b="b"/>
              <a:pathLst>
                <a:path w="5428615" h="14604">
                  <a:moveTo>
                    <a:pt x="2956039" y="4864"/>
                  </a:moveTo>
                  <a:lnTo>
                    <a:pt x="2264016" y="3365"/>
                  </a:lnTo>
                  <a:lnTo>
                    <a:pt x="1407210" y="2311"/>
                  </a:lnTo>
                  <a:lnTo>
                    <a:pt x="299415" y="0"/>
                  </a:lnTo>
                  <a:lnTo>
                    <a:pt x="118440" y="0"/>
                  </a:lnTo>
                  <a:lnTo>
                    <a:pt x="869416" y="2336"/>
                  </a:lnTo>
                  <a:lnTo>
                    <a:pt x="1228001" y="2324"/>
                  </a:lnTo>
                  <a:lnTo>
                    <a:pt x="1787207" y="3429"/>
                  </a:lnTo>
                  <a:lnTo>
                    <a:pt x="1876056" y="3429"/>
                  </a:lnTo>
                  <a:lnTo>
                    <a:pt x="2940431" y="5029"/>
                  </a:lnTo>
                  <a:lnTo>
                    <a:pt x="2956039" y="4864"/>
                  </a:lnTo>
                  <a:close/>
                </a:path>
                <a:path w="5428615" h="14604">
                  <a:moveTo>
                    <a:pt x="3021647" y="14414"/>
                  </a:moveTo>
                  <a:lnTo>
                    <a:pt x="6134" y="10337"/>
                  </a:lnTo>
                  <a:lnTo>
                    <a:pt x="0" y="11633"/>
                  </a:lnTo>
                  <a:lnTo>
                    <a:pt x="2675394" y="14579"/>
                  </a:lnTo>
                  <a:lnTo>
                    <a:pt x="3021647" y="14414"/>
                  </a:lnTo>
                  <a:close/>
                </a:path>
                <a:path w="5428615" h="14604">
                  <a:moveTo>
                    <a:pt x="4623282" y="0"/>
                  </a:moveTo>
                  <a:lnTo>
                    <a:pt x="4570222" y="0"/>
                  </a:lnTo>
                  <a:lnTo>
                    <a:pt x="2956039" y="4864"/>
                  </a:lnTo>
                  <a:lnTo>
                    <a:pt x="3096298" y="4864"/>
                  </a:lnTo>
                  <a:lnTo>
                    <a:pt x="4623282" y="0"/>
                  </a:lnTo>
                  <a:close/>
                </a:path>
                <a:path w="5428615" h="14604">
                  <a:moveTo>
                    <a:pt x="5428259" y="11557"/>
                  </a:moveTo>
                  <a:lnTo>
                    <a:pt x="5427535" y="11404"/>
                  </a:lnTo>
                  <a:lnTo>
                    <a:pt x="3021647" y="14414"/>
                  </a:lnTo>
                  <a:lnTo>
                    <a:pt x="3225520" y="14414"/>
                  </a:lnTo>
                  <a:lnTo>
                    <a:pt x="5428259" y="11557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0" name="object 78"/>
            <p:cNvSpPr/>
            <p:nvPr/>
          </p:nvSpPr>
          <p:spPr>
            <a:xfrm>
              <a:off x="765260" y="4473384"/>
              <a:ext cx="3896995" cy="17145"/>
            </a:xfrm>
            <a:custGeom>
              <a:avLst/>
              <a:gdLst/>
              <a:ahLst/>
              <a:cxnLst/>
              <a:rect l="l" t="t" r="r" b="b"/>
              <a:pathLst>
                <a:path w="3896995" h="17145">
                  <a:moveTo>
                    <a:pt x="3855787" y="0"/>
                  </a:moveTo>
                  <a:lnTo>
                    <a:pt x="78781" y="0"/>
                  </a:lnTo>
                  <a:lnTo>
                    <a:pt x="0" y="16611"/>
                  </a:lnTo>
                  <a:lnTo>
                    <a:pt x="3896713" y="16611"/>
                  </a:lnTo>
                  <a:lnTo>
                    <a:pt x="3855787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1" name="object 79"/>
            <p:cNvSpPr/>
            <p:nvPr/>
          </p:nvSpPr>
          <p:spPr>
            <a:xfrm>
              <a:off x="1019657" y="4486757"/>
              <a:ext cx="3634740" cy="3175"/>
            </a:xfrm>
            <a:custGeom>
              <a:avLst/>
              <a:gdLst/>
              <a:ahLst/>
              <a:cxnLst/>
              <a:rect l="l" t="t" r="r" b="b"/>
              <a:pathLst>
                <a:path w="3634740" h="3175">
                  <a:moveTo>
                    <a:pt x="447052" y="12"/>
                  </a:moveTo>
                  <a:lnTo>
                    <a:pt x="0" y="12"/>
                  </a:lnTo>
                  <a:lnTo>
                    <a:pt x="0" y="1282"/>
                  </a:lnTo>
                  <a:lnTo>
                    <a:pt x="447052" y="1282"/>
                  </a:lnTo>
                  <a:lnTo>
                    <a:pt x="447052" y="12"/>
                  </a:lnTo>
                  <a:close/>
                </a:path>
                <a:path w="3634740" h="3175">
                  <a:moveTo>
                    <a:pt x="1020013" y="1282"/>
                  </a:moveTo>
                  <a:lnTo>
                    <a:pt x="788289" y="1282"/>
                  </a:lnTo>
                  <a:lnTo>
                    <a:pt x="788289" y="2552"/>
                  </a:lnTo>
                  <a:lnTo>
                    <a:pt x="1020013" y="2552"/>
                  </a:lnTo>
                  <a:lnTo>
                    <a:pt x="1020013" y="1282"/>
                  </a:lnTo>
                  <a:close/>
                </a:path>
                <a:path w="3634740" h="3175">
                  <a:moveTo>
                    <a:pt x="2533929" y="1549"/>
                  </a:moveTo>
                  <a:lnTo>
                    <a:pt x="1427302" y="1320"/>
                  </a:lnTo>
                  <a:lnTo>
                    <a:pt x="1229639" y="1295"/>
                  </a:lnTo>
                  <a:lnTo>
                    <a:pt x="1072718" y="1638"/>
                  </a:lnTo>
                  <a:lnTo>
                    <a:pt x="1021016" y="1663"/>
                  </a:lnTo>
                  <a:lnTo>
                    <a:pt x="1259738" y="1663"/>
                  </a:lnTo>
                  <a:lnTo>
                    <a:pt x="1267612" y="1638"/>
                  </a:lnTo>
                  <a:lnTo>
                    <a:pt x="1816341" y="1600"/>
                  </a:lnTo>
                  <a:lnTo>
                    <a:pt x="2125535" y="1638"/>
                  </a:lnTo>
                  <a:lnTo>
                    <a:pt x="2280424" y="1752"/>
                  </a:lnTo>
                  <a:lnTo>
                    <a:pt x="2480259" y="1638"/>
                  </a:lnTo>
                  <a:lnTo>
                    <a:pt x="2533929" y="1549"/>
                  </a:lnTo>
                  <a:close/>
                </a:path>
                <a:path w="3634740" h="3175">
                  <a:moveTo>
                    <a:pt x="3634702" y="152"/>
                  </a:moveTo>
                  <a:lnTo>
                    <a:pt x="3634321" y="0"/>
                  </a:lnTo>
                  <a:lnTo>
                    <a:pt x="3372269" y="508"/>
                  </a:lnTo>
                  <a:lnTo>
                    <a:pt x="3372269" y="12"/>
                  </a:lnTo>
                  <a:lnTo>
                    <a:pt x="2574658" y="12"/>
                  </a:lnTo>
                  <a:lnTo>
                    <a:pt x="2574658" y="1270"/>
                  </a:lnTo>
                  <a:lnTo>
                    <a:pt x="2220099" y="1016"/>
                  </a:lnTo>
                  <a:lnTo>
                    <a:pt x="2065566" y="952"/>
                  </a:lnTo>
                  <a:lnTo>
                    <a:pt x="1427302" y="1320"/>
                  </a:lnTo>
                  <a:lnTo>
                    <a:pt x="2652471" y="1320"/>
                  </a:lnTo>
                  <a:lnTo>
                    <a:pt x="2598420" y="1282"/>
                  </a:lnTo>
                  <a:lnTo>
                    <a:pt x="3372269" y="1282"/>
                  </a:lnTo>
                  <a:lnTo>
                    <a:pt x="3372269" y="863"/>
                  </a:lnTo>
                  <a:lnTo>
                    <a:pt x="3457346" y="762"/>
                  </a:lnTo>
                  <a:lnTo>
                    <a:pt x="3372269" y="762"/>
                  </a:lnTo>
                  <a:lnTo>
                    <a:pt x="3372269" y="596"/>
                  </a:lnTo>
                  <a:lnTo>
                    <a:pt x="3519106" y="596"/>
                  </a:lnTo>
                  <a:lnTo>
                    <a:pt x="3634702" y="152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2" name="object 80"/>
            <p:cNvSpPr/>
            <p:nvPr/>
          </p:nvSpPr>
          <p:spPr>
            <a:xfrm>
              <a:off x="779500" y="4486833"/>
              <a:ext cx="3875404" cy="2540"/>
            </a:xfrm>
            <a:custGeom>
              <a:avLst/>
              <a:gdLst/>
              <a:ahLst/>
              <a:cxnLst/>
              <a:rect l="l" t="t" r="r" b="b"/>
              <a:pathLst>
                <a:path w="3875404" h="2539">
                  <a:moveTo>
                    <a:pt x="1258912" y="2171"/>
                  </a:moveTo>
                  <a:lnTo>
                    <a:pt x="1110411" y="1866"/>
                  </a:lnTo>
                  <a:lnTo>
                    <a:pt x="495" y="63"/>
                  </a:lnTo>
                  <a:lnTo>
                    <a:pt x="0" y="165"/>
                  </a:lnTo>
                  <a:lnTo>
                    <a:pt x="1258912" y="2171"/>
                  </a:lnTo>
                  <a:close/>
                </a:path>
                <a:path w="3875404" h="2539">
                  <a:moveTo>
                    <a:pt x="3098685" y="723"/>
                  </a:moveTo>
                  <a:lnTo>
                    <a:pt x="2564434" y="1409"/>
                  </a:lnTo>
                  <a:lnTo>
                    <a:pt x="2252649" y="1308"/>
                  </a:lnTo>
                  <a:lnTo>
                    <a:pt x="1915160" y="1473"/>
                  </a:lnTo>
                  <a:lnTo>
                    <a:pt x="1652155" y="1473"/>
                  </a:lnTo>
                  <a:lnTo>
                    <a:pt x="1830070" y="1524"/>
                  </a:lnTo>
                  <a:lnTo>
                    <a:pt x="1110411" y="1866"/>
                  </a:lnTo>
                  <a:lnTo>
                    <a:pt x="1426464" y="1866"/>
                  </a:lnTo>
                  <a:lnTo>
                    <a:pt x="2275116" y="1625"/>
                  </a:lnTo>
                  <a:lnTo>
                    <a:pt x="2520581" y="1676"/>
                  </a:lnTo>
                  <a:lnTo>
                    <a:pt x="2774073" y="1473"/>
                  </a:lnTo>
                  <a:lnTo>
                    <a:pt x="2613634" y="1422"/>
                  </a:lnTo>
                  <a:lnTo>
                    <a:pt x="2811907" y="1422"/>
                  </a:lnTo>
                  <a:lnTo>
                    <a:pt x="3098685" y="723"/>
                  </a:lnTo>
                  <a:close/>
                </a:path>
                <a:path w="3875404" h="2539">
                  <a:moveTo>
                    <a:pt x="3696106" y="673"/>
                  </a:moveTo>
                  <a:lnTo>
                    <a:pt x="3461283" y="635"/>
                  </a:lnTo>
                  <a:lnTo>
                    <a:pt x="3205886" y="482"/>
                  </a:lnTo>
                  <a:lnTo>
                    <a:pt x="3105429" y="711"/>
                  </a:lnTo>
                  <a:lnTo>
                    <a:pt x="3324453" y="698"/>
                  </a:lnTo>
                  <a:lnTo>
                    <a:pt x="3578364" y="800"/>
                  </a:lnTo>
                  <a:lnTo>
                    <a:pt x="3696106" y="673"/>
                  </a:lnTo>
                  <a:close/>
                </a:path>
                <a:path w="3875404" h="2539">
                  <a:moveTo>
                    <a:pt x="3874859" y="63"/>
                  </a:moveTo>
                  <a:lnTo>
                    <a:pt x="3874706" y="0"/>
                  </a:lnTo>
                  <a:lnTo>
                    <a:pt x="3461283" y="635"/>
                  </a:lnTo>
                  <a:lnTo>
                    <a:pt x="3713975" y="635"/>
                  </a:lnTo>
                  <a:lnTo>
                    <a:pt x="3765753" y="482"/>
                  </a:lnTo>
                  <a:lnTo>
                    <a:pt x="3874859" y="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3" name="object 81"/>
            <p:cNvSpPr/>
            <p:nvPr/>
          </p:nvSpPr>
          <p:spPr>
            <a:xfrm>
              <a:off x="836206" y="4473396"/>
              <a:ext cx="3147060" cy="4445"/>
            </a:xfrm>
            <a:custGeom>
              <a:avLst/>
              <a:gdLst/>
              <a:ahLst/>
              <a:cxnLst/>
              <a:rect l="l" t="t" r="r" b="b"/>
              <a:pathLst>
                <a:path w="3147060" h="4445">
                  <a:moveTo>
                    <a:pt x="906487" y="3784"/>
                  </a:moveTo>
                  <a:lnTo>
                    <a:pt x="568667" y="2794"/>
                  </a:lnTo>
                  <a:lnTo>
                    <a:pt x="3517" y="901"/>
                  </a:lnTo>
                  <a:lnTo>
                    <a:pt x="0" y="1651"/>
                  </a:lnTo>
                  <a:lnTo>
                    <a:pt x="464794" y="2794"/>
                  </a:lnTo>
                  <a:lnTo>
                    <a:pt x="892429" y="4191"/>
                  </a:lnTo>
                  <a:lnTo>
                    <a:pt x="906487" y="3784"/>
                  </a:lnTo>
                  <a:close/>
                </a:path>
                <a:path w="3147060" h="4445">
                  <a:moveTo>
                    <a:pt x="1248829" y="3784"/>
                  </a:moveTo>
                  <a:lnTo>
                    <a:pt x="1175346" y="3644"/>
                  </a:lnTo>
                  <a:lnTo>
                    <a:pt x="1009129" y="3606"/>
                  </a:lnTo>
                  <a:lnTo>
                    <a:pt x="906487" y="3784"/>
                  </a:lnTo>
                  <a:lnTo>
                    <a:pt x="1248829" y="3784"/>
                  </a:lnTo>
                  <a:close/>
                </a:path>
                <a:path w="3147060" h="4445">
                  <a:moveTo>
                    <a:pt x="2617660" y="0"/>
                  </a:moveTo>
                  <a:lnTo>
                    <a:pt x="2416543" y="0"/>
                  </a:lnTo>
                  <a:lnTo>
                    <a:pt x="1416850" y="2794"/>
                  </a:lnTo>
                  <a:lnTo>
                    <a:pt x="1175346" y="3644"/>
                  </a:lnTo>
                  <a:lnTo>
                    <a:pt x="1352270" y="3644"/>
                  </a:lnTo>
                  <a:lnTo>
                    <a:pt x="1925091" y="2755"/>
                  </a:lnTo>
                  <a:lnTo>
                    <a:pt x="2617660" y="0"/>
                  </a:lnTo>
                  <a:close/>
                </a:path>
                <a:path w="3147060" h="4445">
                  <a:moveTo>
                    <a:pt x="3146615" y="0"/>
                  </a:moveTo>
                  <a:lnTo>
                    <a:pt x="2844736" y="0"/>
                  </a:lnTo>
                  <a:lnTo>
                    <a:pt x="3053473" y="63"/>
                  </a:lnTo>
                  <a:lnTo>
                    <a:pt x="314661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4" name="object 82"/>
            <p:cNvSpPr/>
            <p:nvPr/>
          </p:nvSpPr>
          <p:spPr>
            <a:xfrm>
              <a:off x="836193" y="4473396"/>
              <a:ext cx="3147060" cy="4445"/>
            </a:xfrm>
            <a:custGeom>
              <a:avLst/>
              <a:gdLst/>
              <a:ahLst/>
              <a:cxnLst/>
              <a:rect l="l" t="t" r="r" b="b"/>
              <a:pathLst>
                <a:path w="3147060" h="4445">
                  <a:moveTo>
                    <a:pt x="908316" y="3962"/>
                  </a:moveTo>
                  <a:lnTo>
                    <a:pt x="475932" y="2794"/>
                  </a:lnTo>
                  <a:lnTo>
                    <a:pt x="914" y="1460"/>
                  </a:lnTo>
                  <a:lnTo>
                    <a:pt x="0" y="1651"/>
                  </a:lnTo>
                  <a:lnTo>
                    <a:pt x="464908" y="2794"/>
                  </a:lnTo>
                  <a:lnTo>
                    <a:pt x="892441" y="4191"/>
                  </a:lnTo>
                  <a:lnTo>
                    <a:pt x="908316" y="3962"/>
                  </a:lnTo>
                  <a:close/>
                </a:path>
                <a:path w="3147060" h="4445">
                  <a:moveTo>
                    <a:pt x="1920697" y="2755"/>
                  </a:moveTo>
                  <a:lnTo>
                    <a:pt x="1829828" y="2616"/>
                  </a:lnTo>
                  <a:lnTo>
                    <a:pt x="1777365" y="2603"/>
                  </a:lnTo>
                  <a:lnTo>
                    <a:pt x="1476286" y="2794"/>
                  </a:lnTo>
                  <a:lnTo>
                    <a:pt x="908316" y="3962"/>
                  </a:lnTo>
                  <a:lnTo>
                    <a:pt x="1027874" y="3962"/>
                  </a:lnTo>
                  <a:lnTo>
                    <a:pt x="1662709" y="2794"/>
                  </a:lnTo>
                  <a:lnTo>
                    <a:pt x="1853984" y="2768"/>
                  </a:lnTo>
                  <a:lnTo>
                    <a:pt x="1892122" y="2794"/>
                  </a:lnTo>
                  <a:lnTo>
                    <a:pt x="1920697" y="2755"/>
                  </a:lnTo>
                  <a:close/>
                </a:path>
                <a:path w="3147060" h="4445">
                  <a:moveTo>
                    <a:pt x="2403932" y="558"/>
                  </a:moveTo>
                  <a:lnTo>
                    <a:pt x="1829828" y="2616"/>
                  </a:lnTo>
                  <a:lnTo>
                    <a:pt x="1990356" y="2616"/>
                  </a:lnTo>
                  <a:lnTo>
                    <a:pt x="2403932" y="558"/>
                  </a:lnTo>
                  <a:close/>
                </a:path>
                <a:path w="3147060" h="4445">
                  <a:moveTo>
                    <a:pt x="3146615" y="0"/>
                  </a:moveTo>
                  <a:lnTo>
                    <a:pt x="2844736" y="0"/>
                  </a:lnTo>
                  <a:lnTo>
                    <a:pt x="3053473" y="63"/>
                  </a:lnTo>
                  <a:lnTo>
                    <a:pt x="314661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5" name="object 83"/>
            <p:cNvSpPr/>
            <p:nvPr/>
          </p:nvSpPr>
          <p:spPr>
            <a:xfrm>
              <a:off x="1254201" y="4473384"/>
              <a:ext cx="1223645" cy="2540"/>
            </a:xfrm>
            <a:custGeom>
              <a:avLst/>
              <a:gdLst/>
              <a:ahLst/>
              <a:cxnLst/>
              <a:rect l="l" t="t" r="r" b="b"/>
              <a:pathLst>
                <a:path w="1223645" h="2539">
                  <a:moveTo>
                    <a:pt x="10996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09969" y="1270"/>
                  </a:lnTo>
                  <a:lnTo>
                    <a:pt x="109969" y="0"/>
                  </a:lnTo>
                  <a:close/>
                </a:path>
                <a:path w="1223645" h="2539">
                  <a:moveTo>
                    <a:pt x="301167" y="1270"/>
                  </a:moveTo>
                  <a:lnTo>
                    <a:pt x="261708" y="1270"/>
                  </a:lnTo>
                  <a:lnTo>
                    <a:pt x="261708" y="2540"/>
                  </a:lnTo>
                  <a:lnTo>
                    <a:pt x="301167" y="2540"/>
                  </a:lnTo>
                  <a:lnTo>
                    <a:pt x="301167" y="1270"/>
                  </a:lnTo>
                  <a:close/>
                </a:path>
                <a:path w="1223645" h="2539">
                  <a:moveTo>
                    <a:pt x="706285" y="1270"/>
                  </a:moveTo>
                  <a:lnTo>
                    <a:pt x="664565" y="1270"/>
                  </a:lnTo>
                  <a:lnTo>
                    <a:pt x="664565" y="2540"/>
                  </a:lnTo>
                  <a:lnTo>
                    <a:pt x="706285" y="2540"/>
                  </a:lnTo>
                  <a:lnTo>
                    <a:pt x="706285" y="1270"/>
                  </a:lnTo>
                  <a:close/>
                </a:path>
                <a:path w="1223645" h="2539">
                  <a:moveTo>
                    <a:pt x="1223378" y="0"/>
                  </a:moveTo>
                  <a:lnTo>
                    <a:pt x="1044651" y="0"/>
                  </a:lnTo>
                  <a:lnTo>
                    <a:pt x="1044651" y="1270"/>
                  </a:lnTo>
                  <a:lnTo>
                    <a:pt x="1223378" y="1270"/>
                  </a:lnTo>
                  <a:lnTo>
                    <a:pt x="1223378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6" name="object 84"/>
            <p:cNvSpPr/>
            <p:nvPr/>
          </p:nvSpPr>
          <p:spPr>
            <a:xfrm>
              <a:off x="980211" y="4473384"/>
              <a:ext cx="1589405" cy="3175"/>
            </a:xfrm>
            <a:custGeom>
              <a:avLst/>
              <a:gdLst/>
              <a:ahLst/>
              <a:cxnLst/>
              <a:rect l="l" t="t" r="r" b="b"/>
              <a:pathLst>
                <a:path w="1589405" h="3175">
                  <a:moveTo>
                    <a:pt x="1589354" y="0"/>
                  </a:moveTo>
                  <a:lnTo>
                    <a:pt x="1403070" y="888"/>
                  </a:lnTo>
                  <a:lnTo>
                    <a:pt x="1099217" y="1202"/>
                  </a:lnTo>
                  <a:lnTo>
                    <a:pt x="931756" y="2088"/>
                  </a:lnTo>
                  <a:lnTo>
                    <a:pt x="609636" y="2336"/>
                  </a:lnTo>
                  <a:lnTo>
                    <a:pt x="194932" y="76"/>
                  </a:lnTo>
                  <a:lnTo>
                    <a:pt x="0" y="0"/>
                  </a:lnTo>
                  <a:lnTo>
                    <a:pt x="203327" y="292"/>
                  </a:lnTo>
                  <a:lnTo>
                    <a:pt x="694104" y="2673"/>
                  </a:lnTo>
                  <a:lnTo>
                    <a:pt x="1146646" y="1458"/>
                  </a:lnTo>
                  <a:lnTo>
                    <a:pt x="1438223" y="1043"/>
                  </a:lnTo>
                  <a:lnTo>
                    <a:pt x="158935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7" name="object 85"/>
            <p:cNvSpPr/>
            <p:nvPr/>
          </p:nvSpPr>
          <p:spPr>
            <a:xfrm>
              <a:off x="792111" y="4478502"/>
              <a:ext cx="3844925" cy="6350"/>
            </a:xfrm>
            <a:custGeom>
              <a:avLst/>
              <a:gdLst/>
              <a:ahLst/>
              <a:cxnLst/>
              <a:rect l="l" t="t" r="r" b="b"/>
              <a:pathLst>
                <a:path w="3844925" h="6350">
                  <a:moveTo>
                    <a:pt x="538683" y="5562"/>
                  </a:moveTo>
                  <a:lnTo>
                    <a:pt x="4419" y="4902"/>
                  </a:lnTo>
                  <a:lnTo>
                    <a:pt x="0" y="5829"/>
                  </a:lnTo>
                  <a:lnTo>
                    <a:pt x="113271" y="5842"/>
                  </a:lnTo>
                  <a:lnTo>
                    <a:pt x="538683" y="5562"/>
                  </a:lnTo>
                  <a:close/>
                </a:path>
                <a:path w="3844925" h="6350">
                  <a:moveTo>
                    <a:pt x="1971979" y="4991"/>
                  </a:moveTo>
                  <a:lnTo>
                    <a:pt x="1772246" y="4991"/>
                  </a:lnTo>
                  <a:lnTo>
                    <a:pt x="1772246" y="3810"/>
                  </a:lnTo>
                  <a:lnTo>
                    <a:pt x="1488198" y="3810"/>
                  </a:lnTo>
                  <a:lnTo>
                    <a:pt x="1488198" y="5080"/>
                  </a:lnTo>
                  <a:lnTo>
                    <a:pt x="1674736" y="5080"/>
                  </a:lnTo>
                  <a:lnTo>
                    <a:pt x="1729600" y="5130"/>
                  </a:lnTo>
                  <a:lnTo>
                    <a:pt x="1971979" y="4991"/>
                  </a:lnTo>
                  <a:close/>
                </a:path>
                <a:path w="3844925" h="6350">
                  <a:moveTo>
                    <a:pt x="3844302" y="1117"/>
                  </a:moveTo>
                  <a:lnTo>
                    <a:pt x="3841534" y="0"/>
                  </a:lnTo>
                  <a:lnTo>
                    <a:pt x="1844446" y="4508"/>
                  </a:lnTo>
                  <a:lnTo>
                    <a:pt x="2231250" y="4508"/>
                  </a:lnTo>
                  <a:lnTo>
                    <a:pt x="3844302" y="1117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8" name="object 86"/>
            <p:cNvSpPr/>
            <p:nvPr/>
          </p:nvSpPr>
          <p:spPr>
            <a:xfrm>
              <a:off x="810831" y="4477791"/>
              <a:ext cx="3822700" cy="3810"/>
            </a:xfrm>
            <a:custGeom>
              <a:avLst/>
              <a:gdLst/>
              <a:ahLst/>
              <a:cxnLst/>
              <a:rect l="l" t="t" r="r" b="b"/>
              <a:pathLst>
                <a:path w="3822700" h="3810">
                  <a:moveTo>
                    <a:pt x="1562620" y="3619"/>
                  </a:moveTo>
                  <a:lnTo>
                    <a:pt x="1449819" y="2984"/>
                  </a:lnTo>
                  <a:lnTo>
                    <a:pt x="1638" y="2247"/>
                  </a:lnTo>
                  <a:lnTo>
                    <a:pt x="0" y="2603"/>
                  </a:lnTo>
                  <a:lnTo>
                    <a:pt x="1562620" y="3619"/>
                  </a:lnTo>
                  <a:close/>
                </a:path>
                <a:path w="3822700" h="3810">
                  <a:moveTo>
                    <a:pt x="2145804" y="2984"/>
                  </a:moveTo>
                  <a:lnTo>
                    <a:pt x="1862924" y="2755"/>
                  </a:lnTo>
                  <a:lnTo>
                    <a:pt x="1790687" y="2743"/>
                  </a:lnTo>
                  <a:lnTo>
                    <a:pt x="1449819" y="2984"/>
                  </a:lnTo>
                  <a:lnTo>
                    <a:pt x="2145804" y="2984"/>
                  </a:lnTo>
                  <a:close/>
                </a:path>
                <a:path w="3822700" h="3810">
                  <a:moveTo>
                    <a:pt x="3822255" y="482"/>
                  </a:moveTo>
                  <a:lnTo>
                    <a:pt x="3821074" y="0"/>
                  </a:lnTo>
                  <a:lnTo>
                    <a:pt x="1862924" y="2755"/>
                  </a:lnTo>
                  <a:lnTo>
                    <a:pt x="2242616" y="2755"/>
                  </a:lnTo>
                  <a:lnTo>
                    <a:pt x="3822255" y="482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9" name="object 87"/>
            <p:cNvSpPr/>
            <p:nvPr/>
          </p:nvSpPr>
          <p:spPr>
            <a:xfrm>
              <a:off x="792327" y="4479340"/>
              <a:ext cx="3844290" cy="5080"/>
            </a:xfrm>
            <a:custGeom>
              <a:avLst/>
              <a:gdLst/>
              <a:ahLst/>
              <a:cxnLst/>
              <a:rect l="l" t="t" r="r" b="b"/>
              <a:pathLst>
                <a:path w="3844290" h="5079">
                  <a:moveTo>
                    <a:pt x="491985" y="4749"/>
                  </a:moveTo>
                  <a:lnTo>
                    <a:pt x="1689" y="4584"/>
                  </a:lnTo>
                  <a:lnTo>
                    <a:pt x="0" y="4953"/>
                  </a:lnTo>
                  <a:lnTo>
                    <a:pt x="50546" y="4953"/>
                  </a:lnTo>
                  <a:lnTo>
                    <a:pt x="491985" y="4749"/>
                  </a:lnTo>
                  <a:close/>
                </a:path>
                <a:path w="3844290" h="5079">
                  <a:moveTo>
                    <a:pt x="1223010" y="3797"/>
                  </a:moveTo>
                  <a:lnTo>
                    <a:pt x="888758" y="3797"/>
                  </a:lnTo>
                  <a:lnTo>
                    <a:pt x="888758" y="5067"/>
                  </a:lnTo>
                  <a:lnTo>
                    <a:pt x="1223010" y="5067"/>
                  </a:lnTo>
                  <a:lnTo>
                    <a:pt x="1223010" y="3797"/>
                  </a:lnTo>
                  <a:close/>
                </a:path>
                <a:path w="3844290" h="5079">
                  <a:moveTo>
                    <a:pt x="1805990" y="4203"/>
                  </a:moveTo>
                  <a:lnTo>
                    <a:pt x="1702663" y="4152"/>
                  </a:lnTo>
                  <a:lnTo>
                    <a:pt x="1578533" y="4152"/>
                  </a:lnTo>
                  <a:lnTo>
                    <a:pt x="1729384" y="4292"/>
                  </a:lnTo>
                  <a:lnTo>
                    <a:pt x="1805990" y="4203"/>
                  </a:lnTo>
                  <a:close/>
                </a:path>
                <a:path w="3844290" h="5079">
                  <a:moveTo>
                    <a:pt x="3844086" y="292"/>
                  </a:moveTo>
                  <a:lnTo>
                    <a:pt x="3843363" y="0"/>
                  </a:lnTo>
                  <a:lnTo>
                    <a:pt x="1805990" y="4203"/>
                  </a:lnTo>
                  <a:lnTo>
                    <a:pt x="1934806" y="4203"/>
                  </a:lnTo>
                  <a:lnTo>
                    <a:pt x="3844086" y="29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0" name="object 88"/>
            <p:cNvSpPr/>
            <p:nvPr/>
          </p:nvSpPr>
          <p:spPr>
            <a:xfrm>
              <a:off x="1804492" y="4483899"/>
              <a:ext cx="2844165" cy="3175"/>
            </a:xfrm>
            <a:custGeom>
              <a:avLst/>
              <a:gdLst/>
              <a:ahLst/>
              <a:cxnLst/>
              <a:rect l="l" t="t" r="r" b="b"/>
              <a:pathLst>
                <a:path w="2844165" h="3175">
                  <a:moveTo>
                    <a:pt x="1180858" y="2730"/>
                  </a:moveTo>
                  <a:lnTo>
                    <a:pt x="648817" y="2108"/>
                  </a:lnTo>
                  <a:lnTo>
                    <a:pt x="13347" y="2463"/>
                  </a:lnTo>
                  <a:lnTo>
                    <a:pt x="0" y="2616"/>
                  </a:lnTo>
                  <a:lnTo>
                    <a:pt x="1034605" y="3162"/>
                  </a:lnTo>
                  <a:lnTo>
                    <a:pt x="1180858" y="2730"/>
                  </a:lnTo>
                  <a:close/>
                </a:path>
                <a:path w="2844165" h="3175">
                  <a:moveTo>
                    <a:pt x="2844025" y="0"/>
                  </a:moveTo>
                  <a:lnTo>
                    <a:pt x="2842450" y="0"/>
                  </a:lnTo>
                  <a:lnTo>
                    <a:pt x="2061591" y="0"/>
                  </a:lnTo>
                  <a:lnTo>
                    <a:pt x="2061591" y="1270"/>
                  </a:lnTo>
                  <a:lnTo>
                    <a:pt x="1525079" y="1270"/>
                  </a:lnTo>
                  <a:lnTo>
                    <a:pt x="1525079" y="2540"/>
                  </a:lnTo>
                  <a:lnTo>
                    <a:pt x="2170938" y="2540"/>
                  </a:lnTo>
                  <a:lnTo>
                    <a:pt x="2170938" y="1270"/>
                  </a:lnTo>
                  <a:lnTo>
                    <a:pt x="2844025" y="1270"/>
                  </a:lnTo>
                  <a:lnTo>
                    <a:pt x="2844025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1" name="object 89"/>
            <p:cNvSpPr/>
            <p:nvPr/>
          </p:nvSpPr>
          <p:spPr>
            <a:xfrm>
              <a:off x="786409" y="4484750"/>
              <a:ext cx="3863340" cy="2540"/>
            </a:xfrm>
            <a:custGeom>
              <a:avLst/>
              <a:gdLst/>
              <a:ahLst/>
              <a:cxnLst/>
              <a:rect l="l" t="t" r="r" b="b"/>
              <a:pathLst>
                <a:path w="3863340" h="2539">
                  <a:moveTo>
                    <a:pt x="929589" y="1739"/>
                  </a:moveTo>
                  <a:lnTo>
                    <a:pt x="355688" y="596"/>
                  </a:lnTo>
                  <a:lnTo>
                    <a:pt x="126276" y="279"/>
                  </a:lnTo>
                  <a:lnTo>
                    <a:pt x="1663" y="431"/>
                  </a:lnTo>
                  <a:lnTo>
                    <a:pt x="0" y="787"/>
                  </a:lnTo>
                  <a:lnTo>
                    <a:pt x="185674" y="698"/>
                  </a:lnTo>
                  <a:lnTo>
                    <a:pt x="927773" y="1828"/>
                  </a:lnTo>
                  <a:lnTo>
                    <a:pt x="929589" y="1739"/>
                  </a:lnTo>
                  <a:close/>
                </a:path>
                <a:path w="3863340" h="2539">
                  <a:moveTo>
                    <a:pt x="2052701" y="2311"/>
                  </a:moveTo>
                  <a:lnTo>
                    <a:pt x="2031187" y="2235"/>
                  </a:lnTo>
                  <a:lnTo>
                    <a:pt x="1757514" y="1879"/>
                  </a:lnTo>
                  <a:lnTo>
                    <a:pt x="1580883" y="1638"/>
                  </a:lnTo>
                  <a:lnTo>
                    <a:pt x="1061504" y="1892"/>
                  </a:lnTo>
                  <a:lnTo>
                    <a:pt x="1576006" y="1892"/>
                  </a:lnTo>
                  <a:lnTo>
                    <a:pt x="2052701" y="2311"/>
                  </a:lnTo>
                  <a:close/>
                </a:path>
                <a:path w="3863340" h="2539">
                  <a:moveTo>
                    <a:pt x="3019082" y="0"/>
                  </a:moveTo>
                  <a:lnTo>
                    <a:pt x="2793365" y="0"/>
                  </a:lnTo>
                  <a:lnTo>
                    <a:pt x="2793365" y="2540"/>
                  </a:lnTo>
                  <a:lnTo>
                    <a:pt x="3019082" y="2540"/>
                  </a:lnTo>
                  <a:lnTo>
                    <a:pt x="3019082" y="0"/>
                  </a:lnTo>
                  <a:close/>
                </a:path>
                <a:path w="3863340" h="2539">
                  <a:moveTo>
                    <a:pt x="3863276" y="254"/>
                  </a:moveTo>
                  <a:lnTo>
                    <a:pt x="3862654" y="0"/>
                  </a:lnTo>
                  <a:lnTo>
                    <a:pt x="3672243" y="254"/>
                  </a:lnTo>
                  <a:lnTo>
                    <a:pt x="3863276" y="254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2" name="object 90"/>
            <p:cNvSpPr/>
            <p:nvPr/>
          </p:nvSpPr>
          <p:spPr>
            <a:xfrm>
              <a:off x="822375" y="4474464"/>
              <a:ext cx="3804920" cy="5715"/>
            </a:xfrm>
            <a:custGeom>
              <a:avLst/>
              <a:gdLst/>
              <a:ahLst/>
              <a:cxnLst/>
              <a:rect l="l" t="t" r="r" b="b"/>
              <a:pathLst>
                <a:path w="3804920" h="5714">
                  <a:moveTo>
                    <a:pt x="8801" y="1638"/>
                  </a:moveTo>
                  <a:lnTo>
                    <a:pt x="0" y="3492"/>
                  </a:lnTo>
                  <a:lnTo>
                    <a:pt x="994526" y="5384"/>
                  </a:lnTo>
                  <a:lnTo>
                    <a:pt x="1758702" y="5025"/>
                  </a:lnTo>
                  <a:lnTo>
                    <a:pt x="1467154" y="4241"/>
                  </a:lnTo>
                  <a:lnTo>
                    <a:pt x="8801" y="1638"/>
                  </a:lnTo>
                  <a:close/>
                </a:path>
                <a:path w="3804920" h="5714">
                  <a:moveTo>
                    <a:pt x="1955614" y="3792"/>
                  </a:moveTo>
                  <a:lnTo>
                    <a:pt x="1467154" y="4241"/>
                  </a:lnTo>
                  <a:lnTo>
                    <a:pt x="2260299" y="4241"/>
                  </a:lnTo>
                  <a:lnTo>
                    <a:pt x="2427788" y="4045"/>
                  </a:lnTo>
                  <a:lnTo>
                    <a:pt x="1955614" y="3792"/>
                  </a:lnTo>
                  <a:close/>
                </a:path>
                <a:path w="3804920" h="5714">
                  <a:moveTo>
                    <a:pt x="3801333" y="0"/>
                  </a:moveTo>
                  <a:lnTo>
                    <a:pt x="1986343" y="3797"/>
                  </a:lnTo>
                  <a:lnTo>
                    <a:pt x="2553936" y="3797"/>
                  </a:lnTo>
                  <a:lnTo>
                    <a:pt x="3804778" y="1396"/>
                  </a:lnTo>
                  <a:lnTo>
                    <a:pt x="380133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3" name="object 91"/>
            <p:cNvSpPr/>
            <p:nvPr/>
          </p:nvSpPr>
          <p:spPr>
            <a:xfrm>
              <a:off x="821791" y="4475327"/>
              <a:ext cx="3093720" cy="5080"/>
            </a:xfrm>
            <a:custGeom>
              <a:avLst/>
              <a:gdLst/>
              <a:ahLst/>
              <a:cxnLst/>
              <a:rect l="l" t="t" r="r" b="b"/>
              <a:pathLst>
                <a:path w="3093720" h="5079">
                  <a:moveTo>
                    <a:pt x="1311160" y="4203"/>
                  </a:moveTo>
                  <a:lnTo>
                    <a:pt x="863" y="2565"/>
                  </a:lnTo>
                  <a:lnTo>
                    <a:pt x="0" y="2755"/>
                  </a:lnTo>
                  <a:lnTo>
                    <a:pt x="995108" y="4521"/>
                  </a:lnTo>
                  <a:lnTo>
                    <a:pt x="1311160" y="4203"/>
                  </a:lnTo>
                  <a:close/>
                </a:path>
                <a:path w="3093720" h="5079">
                  <a:moveTo>
                    <a:pt x="3093377" y="0"/>
                  </a:moveTo>
                  <a:lnTo>
                    <a:pt x="2671788" y="0"/>
                  </a:lnTo>
                  <a:lnTo>
                    <a:pt x="2671788" y="3810"/>
                  </a:lnTo>
                  <a:lnTo>
                    <a:pt x="3093377" y="3810"/>
                  </a:lnTo>
                  <a:lnTo>
                    <a:pt x="3093377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4" name="object 92"/>
            <p:cNvSpPr/>
            <p:nvPr/>
          </p:nvSpPr>
          <p:spPr>
            <a:xfrm>
              <a:off x="2395410" y="4456976"/>
              <a:ext cx="2940050" cy="15875"/>
            </a:xfrm>
            <a:custGeom>
              <a:avLst/>
              <a:gdLst/>
              <a:ahLst/>
              <a:cxnLst/>
              <a:rect l="l" t="t" r="r" b="b"/>
              <a:pathLst>
                <a:path w="2940050" h="15875">
                  <a:moveTo>
                    <a:pt x="2880030" y="0"/>
                  </a:moveTo>
                  <a:lnTo>
                    <a:pt x="27812" y="0"/>
                  </a:lnTo>
                  <a:lnTo>
                    <a:pt x="0" y="15582"/>
                  </a:lnTo>
                  <a:lnTo>
                    <a:pt x="2939744" y="15582"/>
                  </a:lnTo>
                  <a:lnTo>
                    <a:pt x="2880030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5" name="object 93"/>
            <p:cNvSpPr/>
            <p:nvPr/>
          </p:nvSpPr>
          <p:spPr>
            <a:xfrm>
              <a:off x="2401913" y="4468278"/>
              <a:ext cx="2922270" cy="3810"/>
            </a:xfrm>
            <a:custGeom>
              <a:avLst/>
              <a:gdLst/>
              <a:ahLst/>
              <a:cxnLst/>
              <a:rect l="l" t="t" r="r" b="b"/>
              <a:pathLst>
                <a:path w="2922270" h="3810">
                  <a:moveTo>
                    <a:pt x="18557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85572" y="1270"/>
                  </a:lnTo>
                  <a:lnTo>
                    <a:pt x="185572" y="0"/>
                  </a:lnTo>
                  <a:close/>
                </a:path>
                <a:path w="2922270" h="3810">
                  <a:moveTo>
                    <a:pt x="1220050" y="2794"/>
                  </a:moveTo>
                  <a:lnTo>
                    <a:pt x="647852" y="1244"/>
                  </a:lnTo>
                  <a:lnTo>
                    <a:pt x="281571" y="1244"/>
                  </a:lnTo>
                  <a:lnTo>
                    <a:pt x="1191260" y="3340"/>
                  </a:lnTo>
                  <a:lnTo>
                    <a:pt x="1220050" y="2794"/>
                  </a:lnTo>
                  <a:close/>
                </a:path>
                <a:path w="2922270" h="3810">
                  <a:moveTo>
                    <a:pt x="2922130" y="1384"/>
                  </a:moveTo>
                  <a:lnTo>
                    <a:pt x="2921558" y="1231"/>
                  </a:lnTo>
                  <a:lnTo>
                    <a:pt x="2795092" y="1600"/>
                  </a:lnTo>
                  <a:lnTo>
                    <a:pt x="2795092" y="1270"/>
                  </a:lnTo>
                  <a:lnTo>
                    <a:pt x="2227783" y="1270"/>
                  </a:lnTo>
                  <a:lnTo>
                    <a:pt x="2227783" y="2413"/>
                  </a:lnTo>
                  <a:lnTo>
                    <a:pt x="2056955" y="2184"/>
                  </a:lnTo>
                  <a:lnTo>
                    <a:pt x="1912620" y="2120"/>
                  </a:lnTo>
                  <a:lnTo>
                    <a:pt x="1503019" y="2476"/>
                  </a:lnTo>
                  <a:lnTo>
                    <a:pt x="1374736" y="2438"/>
                  </a:lnTo>
                  <a:lnTo>
                    <a:pt x="1220050" y="2794"/>
                  </a:lnTo>
                  <a:lnTo>
                    <a:pt x="1394028" y="2794"/>
                  </a:lnTo>
                  <a:lnTo>
                    <a:pt x="1730984" y="2743"/>
                  </a:lnTo>
                  <a:lnTo>
                    <a:pt x="2081491" y="2870"/>
                  </a:lnTo>
                  <a:lnTo>
                    <a:pt x="2222830" y="2667"/>
                  </a:lnTo>
                  <a:lnTo>
                    <a:pt x="1563192" y="2489"/>
                  </a:lnTo>
                  <a:lnTo>
                    <a:pt x="2227783" y="2489"/>
                  </a:lnTo>
                  <a:lnTo>
                    <a:pt x="2795092" y="2540"/>
                  </a:lnTo>
                  <a:lnTo>
                    <a:pt x="2795092" y="1968"/>
                  </a:lnTo>
                  <a:lnTo>
                    <a:pt x="2810814" y="1943"/>
                  </a:lnTo>
                  <a:lnTo>
                    <a:pt x="2795092" y="1943"/>
                  </a:lnTo>
                  <a:lnTo>
                    <a:pt x="2795092" y="1790"/>
                  </a:lnTo>
                  <a:lnTo>
                    <a:pt x="2850451" y="1790"/>
                  </a:lnTo>
                  <a:lnTo>
                    <a:pt x="2922130" y="138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6" name="object 94"/>
            <p:cNvSpPr/>
            <p:nvPr/>
          </p:nvSpPr>
          <p:spPr>
            <a:xfrm>
              <a:off x="2400477" y="4469294"/>
              <a:ext cx="2924175" cy="2540"/>
            </a:xfrm>
            <a:custGeom>
              <a:avLst/>
              <a:gdLst/>
              <a:ahLst/>
              <a:cxnLst/>
              <a:rect l="l" t="t" r="r" b="b"/>
              <a:pathLst>
                <a:path w="2924175" h="2539">
                  <a:moveTo>
                    <a:pt x="285826" y="203"/>
                  </a:moveTo>
                  <a:lnTo>
                    <a:pt x="179184" y="177"/>
                  </a:lnTo>
                  <a:lnTo>
                    <a:pt x="79679" y="203"/>
                  </a:lnTo>
                  <a:lnTo>
                    <a:pt x="285826" y="203"/>
                  </a:lnTo>
                  <a:close/>
                </a:path>
                <a:path w="2924175" h="2539">
                  <a:moveTo>
                    <a:pt x="1186040" y="2336"/>
                  </a:moveTo>
                  <a:lnTo>
                    <a:pt x="1173048" y="2044"/>
                  </a:lnTo>
                  <a:lnTo>
                    <a:pt x="917460" y="1524"/>
                  </a:lnTo>
                  <a:lnTo>
                    <a:pt x="314007" y="228"/>
                  </a:lnTo>
                  <a:lnTo>
                    <a:pt x="283019" y="228"/>
                  </a:lnTo>
                  <a:lnTo>
                    <a:pt x="79679" y="203"/>
                  </a:lnTo>
                  <a:lnTo>
                    <a:pt x="762" y="0"/>
                  </a:lnTo>
                  <a:lnTo>
                    <a:pt x="0" y="431"/>
                  </a:lnTo>
                  <a:lnTo>
                    <a:pt x="72377" y="508"/>
                  </a:lnTo>
                  <a:lnTo>
                    <a:pt x="293827" y="254"/>
                  </a:lnTo>
                  <a:lnTo>
                    <a:pt x="889647" y="1536"/>
                  </a:lnTo>
                  <a:lnTo>
                    <a:pt x="1186040" y="2336"/>
                  </a:lnTo>
                  <a:close/>
                </a:path>
                <a:path w="2924175" h="2539">
                  <a:moveTo>
                    <a:pt x="2216721" y="1676"/>
                  </a:moveTo>
                  <a:lnTo>
                    <a:pt x="1983968" y="1625"/>
                  </a:lnTo>
                  <a:lnTo>
                    <a:pt x="1880819" y="1524"/>
                  </a:lnTo>
                  <a:lnTo>
                    <a:pt x="1673656" y="1676"/>
                  </a:lnTo>
                  <a:lnTo>
                    <a:pt x="1494282" y="1676"/>
                  </a:lnTo>
                  <a:lnTo>
                    <a:pt x="1618856" y="1727"/>
                  </a:lnTo>
                  <a:lnTo>
                    <a:pt x="1173048" y="2044"/>
                  </a:lnTo>
                  <a:lnTo>
                    <a:pt x="1350149" y="2044"/>
                  </a:lnTo>
                  <a:lnTo>
                    <a:pt x="1904415" y="1816"/>
                  </a:lnTo>
                  <a:lnTo>
                    <a:pt x="2082927" y="1866"/>
                  </a:lnTo>
                  <a:lnTo>
                    <a:pt x="2216721" y="1676"/>
                  </a:lnTo>
                  <a:close/>
                </a:path>
                <a:path w="2924175" h="2539">
                  <a:moveTo>
                    <a:pt x="2424836" y="977"/>
                  </a:moveTo>
                  <a:lnTo>
                    <a:pt x="1983968" y="1625"/>
                  </a:lnTo>
                  <a:lnTo>
                    <a:pt x="2241156" y="1625"/>
                  </a:lnTo>
                  <a:lnTo>
                    <a:pt x="2424836" y="977"/>
                  </a:lnTo>
                  <a:close/>
                </a:path>
                <a:path w="2924175" h="2539">
                  <a:moveTo>
                    <a:pt x="2811094" y="927"/>
                  </a:moveTo>
                  <a:lnTo>
                    <a:pt x="2691168" y="889"/>
                  </a:lnTo>
                  <a:lnTo>
                    <a:pt x="2493429" y="762"/>
                  </a:lnTo>
                  <a:lnTo>
                    <a:pt x="2428506" y="965"/>
                  </a:lnTo>
                  <a:lnTo>
                    <a:pt x="2530919" y="965"/>
                  </a:lnTo>
                  <a:lnTo>
                    <a:pt x="2719743" y="1054"/>
                  </a:lnTo>
                  <a:lnTo>
                    <a:pt x="2791434" y="965"/>
                  </a:lnTo>
                  <a:lnTo>
                    <a:pt x="2811094" y="927"/>
                  </a:lnTo>
                  <a:close/>
                </a:path>
                <a:path w="2924175" h="2539">
                  <a:moveTo>
                    <a:pt x="2923565" y="368"/>
                  </a:moveTo>
                  <a:lnTo>
                    <a:pt x="2923311" y="304"/>
                  </a:lnTo>
                  <a:lnTo>
                    <a:pt x="2691168" y="889"/>
                  </a:lnTo>
                  <a:lnTo>
                    <a:pt x="2820225" y="889"/>
                  </a:lnTo>
                  <a:lnTo>
                    <a:pt x="2923565" y="36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7" name="object 95"/>
            <p:cNvSpPr/>
            <p:nvPr/>
          </p:nvSpPr>
          <p:spPr>
            <a:xfrm>
              <a:off x="2535796" y="4456975"/>
              <a:ext cx="2334260" cy="4445"/>
            </a:xfrm>
            <a:custGeom>
              <a:avLst/>
              <a:gdLst/>
              <a:ahLst/>
              <a:cxnLst/>
              <a:rect l="l" t="t" r="r" b="b"/>
              <a:pathLst>
                <a:path w="2334260" h="4445">
                  <a:moveTo>
                    <a:pt x="906411" y="3556"/>
                  </a:moveTo>
                  <a:lnTo>
                    <a:pt x="88531" y="0"/>
                  </a:lnTo>
                  <a:lnTo>
                    <a:pt x="0" y="0"/>
                  </a:lnTo>
                  <a:lnTo>
                    <a:pt x="876947" y="3949"/>
                  </a:lnTo>
                  <a:lnTo>
                    <a:pt x="906411" y="3556"/>
                  </a:lnTo>
                  <a:close/>
                </a:path>
                <a:path w="2334260" h="4445">
                  <a:moveTo>
                    <a:pt x="1124889" y="3556"/>
                  </a:moveTo>
                  <a:lnTo>
                    <a:pt x="1082217" y="3416"/>
                  </a:lnTo>
                  <a:lnTo>
                    <a:pt x="957326" y="3403"/>
                  </a:lnTo>
                  <a:lnTo>
                    <a:pt x="906411" y="3556"/>
                  </a:lnTo>
                  <a:lnTo>
                    <a:pt x="1124889" y="3556"/>
                  </a:lnTo>
                  <a:close/>
                </a:path>
                <a:path w="2334260" h="4445">
                  <a:moveTo>
                    <a:pt x="1666621" y="622"/>
                  </a:moveTo>
                  <a:lnTo>
                    <a:pt x="1428953" y="622"/>
                  </a:lnTo>
                  <a:lnTo>
                    <a:pt x="1428953" y="3162"/>
                  </a:lnTo>
                  <a:lnTo>
                    <a:pt x="1666621" y="3162"/>
                  </a:lnTo>
                  <a:lnTo>
                    <a:pt x="1666621" y="622"/>
                  </a:lnTo>
                  <a:close/>
                </a:path>
                <a:path w="2334260" h="4445">
                  <a:moveTo>
                    <a:pt x="2334222" y="0"/>
                  </a:moveTo>
                  <a:lnTo>
                    <a:pt x="2115070" y="0"/>
                  </a:lnTo>
                  <a:lnTo>
                    <a:pt x="2265756" y="76"/>
                  </a:lnTo>
                  <a:lnTo>
                    <a:pt x="2334222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8" name="object 96"/>
            <p:cNvSpPr/>
            <p:nvPr/>
          </p:nvSpPr>
          <p:spPr>
            <a:xfrm>
              <a:off x="2518740" y="4456975"/>
              <a:ext cx="2351405" cy="4445"/>
            </a:xfrm>
            <a:custGeom>
              <a:avLst/>
              <a:gdLst/>
              <a:ahLst/>
              <a:cxnLst/>
              <a:rect l="l" t="t" r="r" b="b"/>
              <a:pathLst>
                <a:path w="2351404" h="4445">
                  <a:moveTo>
                    <a:pt x="89154" y="482"/>
                  </a:moveTo>
                  <a:lnTo>
                    <a:pt x="16573" y="0"/>
                  </a:lnTo>
                  <a:lnTo>
                    <a:pt x="0" y="0"/>
                  </a:lnTo>
                  <a:lnTo>
                    <a:pt x="89154" y="482"/>
                  </a:lnTo>
                  <a:close/>
                </a:path>
                <a:path w="2351404" h="4445">
                  <a:moveTo>
                    <a:pt x="1995728" y="25"/>
                  </a:moveTo>
                  <a:lnTo>
                    <a:pt x="1568069" y="2336"/>
                  </a:lnTo>
                  <a:lnTo>
                    <a:pt x="1467650" y="2463"/>
                  </a:lnTo>
                  <a:lnTo>
                    <a:pt x="1283233" y="2603"/>
                  </a:lnTo>
                  <a:lnTo>
                    <a:pt x="924801" y="3721"/>
                  </a:lnTo>
                  <a:lnTo>
                    <a:pt x="591845" y="2438"/>
                  </a:lnTo>
                  <a:lnTo>
                    <a:pt x="845654" y="3873"/>
                  </a:lnTo>
                  <a:lnTo>
                    <a:pt x="949147" y="3886"/>
                  </a:lnTo>
                  <a:lnTo>
                    <a:pt x="1425054" y="2603"/>
                  </a:lnTo>
                  <a:lnTo>
                    <a:pt x="1560677" y="2616"/>
                  </a:lnTo>
                  <a:lnTo>
                    <a:pt x="1995728" y="25"/>
                  </a:lnTo>
                  <a:close/>
                </a:path>
                <a:path w="2351404" h="4445">
                  <a:moveTo>
                    <a:pt x="2029968" y="0"/>
                  </a:moveTo>
                  <a:lnTo>
                    <a:pt x="2007806" y="0"/>
                  </a:lnTo>
                  <a:lnTo>
                    <a:pt x="1999297" y="25"/>
                  </a:lnTo>
                  <a:lnTo>
                    <a:pt x="2029968" y="0"/>
                  </a:lnTo>
                  <a:close/>
                </a:path>
                <a:path w="2351404" h="4445">
                  <a:moveTo>
                    <a:pt x="2351328" y="0"/>
                  </a:moveTo>
                  <a:lnTo>
                    <a:pt x="2131682" y="0"/>
                  </a:lnTo>
                  <a:lnTo>
                    <a:pt x="2233079" y="63"/>
                  </a:lnTo>
                  <a:lnTo>
                    <a:pt x="2291448" y="63"/>
                  </a:lnTo>
                  <a:lnTo>
                    <a:pt x="2351328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9" name="object 97"/>
            <p:cNvSpPr/>
            <p:nvPr/>
          </p:nvSpPr>
          <p:spPr>
            <a:xfrm>
              <a:off x="2852534" y="4454753"/>
              <a:ext cx="1669414" cy="5080"/>
            </a:xfrm>
            <a:custGeom>
              <a:avLst/>
              <a:gdLst/>
              <a:ahLst/>
              <a:cxnLst/>
              <a:rect l="l" t="t" r="r" b="b"/>
              <a:pathLst>
                <a:path w="1669414" h="5079">
                  <a:moveTo>
                    <a:pt x="1611772" y="79"/>
                  </a:moveTo>
                  <a:lnTo>
                    <a:pt x="1669313" y="266"/>
                  </a:lnTo>
                  <a:lnTo>
                    <a:pt x="1590128" y="0"/>
                  </a:lnTo>
                  <a:lnTo>
                    <a:pt x="1486934" y="490"/>
                  </a:lnTo>
                  <a:lnTo>
                    <a:pt x="1223683" y="533"/>
                  </a:lnTo>
                  <a:lnTo>
                    <a:pt x="982863" y="2730"/>
                  </a:lnTo>
                  <a:lnTo>
                    <a:pt x="785164" y="3178"/>
                  </a:lnTo>
                  <a:lnTo>
                    <a:pt x="629848" y="4194"/>
                  </a:lnTo>
                  <a:lnTo>
                    <a:pt x="520562" y="4352"/>
                  </a:lnTo>
                  <a:lnTo>
                    <a:pt x="413007" y="3785"/>
                  </a:lnTo>
                  <a:lnTo>
                    <a:pt x="254013" y="2175"/>
                  </a:lnTo>
                  <a:lnTo>
                    <a:pt x="42659" y="1333"/>
                  </a:lnTo>
                  <a:lnTo>
                    <a:pt x="0" y="1651"/>
                  </a:lnTo>
                  <a:lnTo>
                    <a:pt x="255107" y="2765"/>
                  </a:lnTo>
                  <a:lnTo>
                    <a:pt x="447558" y="4458"/>
                  </a:lnTo>
                  <a:lnTo>
                    <a:pt x="544559" y="4714"/>
                  </a:lnTo>
                  <a:lnTo>
                    <a:pt x="729015" y="4183"/>
                  </a:lnTo>
                  <a:lnTo>
                    <a:pt x="987872" y="3300"/>
                  </a:lnTo>
                  <a:lnTo>
                    <a:pt x="1275295" y="711"/>
                  </a:lnTo>
                  <a:lnTo>
                    <a:pt x="1556194" y="482"/>
                  </a:lnTo>
                  <a:lnTo>
                    <a:pt x="1611772" y="79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0" name="object 98"/>
            <p:cNvSpPr/>
            <p:nvPr/>
          </p:nvSpPr>
          <p:spPr>
            <a:xfrm>
              <a:off x="2852635" y="4455477"/>
              <a:ext cx="1273810" cy="4445"/>
            </a:xfrm>
            <a:custGeom>
              <a:avLst/>
              <a:gdLst/>
              <a:ahLst/>
              <a:cxnLst/>
              <a:rect l="l" t="t" r="r" b="b"/>
              <a:pathLst>
                <a:path w="1273810" h="4445">
                  <a:moveTo>
                    <a:pt x="1273263" y="0"/>
                  </a:moveTo>
                  <a:lnTo>
                    <a:pt x="1252131" y="88"/>
                  </a:lnTo>
                  <a:lnTo>
                    <a:pt x="961478" y="2420"/>
                  </a:lnTo>
                  <a:lnTo>
                    <a:pt x="775469" y="2685"/>
                  </a:lnTo>
                  <a:lnTo>
                    <a:pt x="521693" y="3795"/>
                  </a:lnTo>
                  <a:lnTo>
                    <a:pt x="414429" y="3360"/>
                  </a:lnTo>
                  <a:lnTo>
                    <a:pt x="200761" y="1574"/>
                  </a:lnTo>
                  <a:lnTo>
                    <a:pt x="0" y="914"/>
                  </a:lnTo>
                  <a:lnTo>
                    <a:pt x="255005" y="2033"/>
                  </a:lnTo>
                  <a:lnTo>
                    <a:pt x="447457" y="3730"/>
                  </a:lnTo>
                  <a:lnTo>
                    <a:pt x="544457" y="3982"/>
                  </a:lnTo>
                  <a:lnTo>
                    <a:pt x="728913" y="3446"/>
                  </a:lnTo>
                  <a:lnTo>
                    <a:pt x="987771" y="2568"/>
                  </a:lnTo>
                  <a:lnTo>
                    <a:pt x="127326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1" name="object 99"/>
            <p:cNvSpPr/>
            <p:nvPr/>
          </p:nvSpPr>
          <p:spPr>
            <a:xfrm>
              <a:off x="2404287" y="4461776"/>
              <a:ext cx="2893695" cy="6350"/>
            </a:xfrm>
            <a:custGeom>
              <a:avLst/>
              <a:gdLst/>
              <a:ahLst/>
              <a:cxnLst/>
              <a:rect l="l" t="t" r="r" b="b"/>
              <a:pathLst>
                <a:path w="2893695" h="6350">
                  <a:moveTo>
                    <a:pt x="821918" y="5232"/>
                  </a:moveTo>
                  <a:lnTo>
                    <a:pt x="2717" y="4279"/>
                  </a:lnTo>
                  <a:lnTo>
                    <a:pt x="0" y="5803"/>
                  </a:lnTo>
                  <a:lnTo>
                    <a:pt x="86156" y="5930"/>
                  </a:lnTo>
                  <a:lnTo>
                    <a:pt x="821918" y="5232"/>
                  </a:lnTo>
                  <a:close/>
                </a:path>
                <a:path w="2893695" h="6350">
                  <a:moveTo>
                    <a:pt x="1699552" y="4673"/>
                  </a:moveTo>
                  <a:lnTo>
                    <a:pt x="1560715" y="4673"/>
                  </a:lnTo>
                  <a:lnTo>
                    <a:pt x="1560715" y="3543"/>
                  </a:lnTo>
                  <a:lnTo>
                    <a:pt x="1392237" y="3543"/>
                  </a:lnTo>
                  <a:lnTo>
                    <a:pt x="1392237" y="4813"/>
                  </a:lnTo>
                  <a:lnTo>
                    <a:pt x="1541716" y="4813"/>
                  </a:lnTo>
                  <a:lnTo>
                    <a:pt x="1560715" y="4813"/>
                  </a:lnTo>
                  <a:lnTo>
                    <a:pt x="1699552" y="4673"/>
                  </a:lnTo>
                  <a:close/>
                </a:path>
                <a:path w="2893695" h="6350">
                  <a:moveTo>
                    <a:pt x="2893568" y="1054"/>
                  </a:moveTo>
                  <a:lnTo>
                    <a:pt x="2889516" y="0"/>
                  </a:lnTo>
                  <a:lnTo>
                    <a:pt x="1590700" y="4229"/>
                  </a:lnTo>
                  <a:lnTo>
                    <a:pt x="1860105" y="4229"/>
                  </a:lnTo>
                  <a:lnTo>
                    <a:pt x="2893568" y="105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2" name="object 100"/>
            <p:cNvSpPr/>
            <p:nvPr/>
          </p:nvSpPr>
          <p:spPr>
            <a:xfrm>
              <a:off x="3265005" y="4460760"/>
              <a:ext cx="2027555" cy="3810"/>
            </a:xfrm>
            <a:custGeom>
              <a:avLst/>
              <a:gdLst/>
              <a:ahLst/>
              <a:cxnLst/>
              <a:rect l="l" t="t" r="r" b="b"/>
              <a:pathLst>
                <a:path w="2027554" h="3810">
                  <a:moveTo>
                    <a:pt x="517855" y="2540"/>
                  </a:moveTo>
                  <a:lnTo>
                    <a:pt x="0" y="2540"/>
                  </a:lnTo>
                  <a:lnTo>
                    <a:pt x="0" y="3810"/>
                  </a:lnTo>
                  <a:lnTo>
                    <a:pt x="517855" y="3810"/>
                  </a:lnTo>
                  <a:lnTo>
                    <a:pt x="517855" y="2540"/>
                  </a:lnTo>
                  <a:close/>
                </a:path>
                <a:path w="2027554" h="3810">
                  <a:moveTo>
                    <a:pt x="1522298" y="1270"/>
                  </a:moveTo>
                  <a:lnTo>
                    <a:pt x="1265072" y="1270"/>
                  </a:lnTo>
                  <a:lnTo>
                    <a:pt x="1265072" y="2540"/>
                  </a:lnTo>
                  <a:lnTo>
                    <a:pt x="1522298" y="2540"/>
                  </a:lnTo>
                  <a:lnTo>
                    <a:pt x="1522298" y="1270"/>
                  </a:lnTo>
                  <a:close/>
                </a:path>
                <a:path w="2027554" h="3810">
                  <a:moveTo>
                    <a:pt x="2027377" y="0"/>
                  </a:moveTo>
                  <a:lnTo>
                    <a:pt x="1884413" y="0"/>
                  </a:lnTo>
                  <a:lnTo>
                    <a:pt x="1884413" y="1270"/>
                  </a:lnTo>
                  <a:lnTo>
                    <a:pt x="2027377" y="1270"/>
                  </a:lnTo>
                  <a:lnTo>
                    <a:pt x="202737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3" name="object 101"/>
            <p:cNvSpPr/>
            <p:nvPr/>
          </p:nvSpPr>
          <p:spPr>
            <a:xfrm>
              <a:off x="2404973" y="4462563"/>
              <a:ext cx="2893060" cy="5080"/>
            </a:xfrm>
            <a:custGeom>
              <a:avLst/>
              <a:gdLst/>
              <a:ahLst/>
              <a:cxnLst/>
              <a:rect l="l" t="t" r="r" b="b"/>
              <a:pathLst>
                <a:path w="2893060" h="5079">
                  <a:moveTo>
                    <a:pt x="517029" y="4622"/>
                  </a:moveTo>
                  <a:lnTo>
                    <a:pt x="70383" y="4610"/>
                  </a:lnTo>
                  <a:lnTo>
                    <a:pt x="139" y="4559"/>
                  </a:lnTo>
                  <a:lnTo>
                    <a:pt x="0" y="4635"/>
                  </a:lnTo>
                  <a:lnTo>
                    <a:pt x="183832" y="4851"/>
                  </a:lnTo>
                  <a:lnTo>
                    <a:pt x="517029" y="4622"/>
                  </a:lnTo>
                  <a:close/>
                </a:path>
                <a:path w="2893060" h="5079">
                  <a:moveTo>
                    <a:pt x="770343" y="4457"/>
                  </a:moveTo>
                  <a:lnTo>
                    <a:pt x="376034" y="4305"/>
                  </a:lnTo>
                  <a:lnTo>
                    <a:pt x="70383" y="4610"/>
                  </a:lnTo>
                  <a:lnTo>
                    <a:pt x="548335" y="4610"/>
                  </a:lnTo>
                  <a:lnTo>
                    <a:pt x="770343" y="4457"/>
                  </a:lnTo>
                  <a:close/>
                </a:path>
                <a:path w="2893060" h="5079">
                  <a:moveTo>
                    <a:pt x="1603819" y="3949"/>
                  </a:moveTo>
                  <a:lnTo>
                    <a:pt x="1517192" y="3886"/>
                  </a:lnTo>
                  <a:lnTo>
                    <a:pt x="1364068" y="3721"/>
                  </a:lnTo>
                  <a:lnTo>
                    <a:pt x="770343" y="4457"/>
                  </a:lnTo>
                  <a:lnTo>
                    <a:pt x="897191" y="4457"/>
                  </a:lnTo>
                  <a:lnTo>
                    <a:pt x="1471129" y="3937"/>
                  </a:lnTo>
                  <a:lnTo>
                    <a:pt x="1541030" y="4025"/>
                  </a:lnTo>
                  <a:lnTo>
                    <a:pt x="1603819" y="3949"/>
                  </a:lnTo>
                  <a:close/>
                </a:path>
                <a:path w="2893060" h="5079">
                  <a:moveTo>
                    <a:pt x="2892882" y="266"/>
                  </a:moveTo>
                  <a:lnTo>
                    <a:pt x="2891840" y="0"/>
                  </a:lnTo>
                  <a:lnTo>
                    <a:pt x="1603819" y="3949"/>
                  </a:lnTo>
                  <a:lnTo>
                    <a:pt x="1664779" y="3949"/>
                  </a:lnTo>
                  <a:lnTo>
                    <a:pt x="2892882" y="26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4" name="object 102"/>
            <p:cNvSpPr/>
            <p:nvPr/>
          </p:nvSpPr>
          <p:spPr>
            <a:xfrm>
              <a:off x="3487064" y="4466678"/>
              <a:ext cx="1830705" cy="3175"/>
            </a:xfrm>
            <a:custGeom>
              <a:avLst/>
              <a:gdLst/>
              <a:ahLst/>
              <a:cxnLst/>
              <a:rect l="l" t="t" r="r" b="b"/>
              <a:pathLst>
                <a:path w="1830704" h="3175">
                  <a:moveTo>
                    <a:pt x="911150" y="2738"/>
                  </a:moveTo>
                  <a:lnTo>
                    <a:pt x="398169" y="2738"/>
                  </a:lnTo>
                  <a:lnTo>
                    <a:pt x="641011" y="3119"/>
                  </a:lnTo>
                  <a:lnTo>
                    <a:pt x="911150" y="2738"/>
                  </a:lnTo>
                  <a:close/>
                </a:path>
                <a:path w="1830704" h="3175">
                  <a:moveTo>
                    <a:pt x="425116" y="2122"/>
                  </a:moveTo>
                  <a:lnTo>
                    <a:pt x="10096" y="2463"/>
                  </a:lnTo>
                  <a:lnTo>
                    <a:pt x="8102" y="2463"/>
                  </a:lnTo>
                  <a:lnTo>
                    <a:pt x="0" y="2598"/>
                  </a:lnTo>
                  <a:lnTo>
                    <a:pt x="104794" y="2743"/>
                  </a:lnTo>
                  <a:lnTo>
                    <a:pt x="911150" y="2738"/>
                  </a:lnTo>
                  <a:lnTo>
                    <a:pt x="766256" y="2710"/>
                  </a:lnTo>
                  <a:lnTo>
                    <a:pt x="425116" y="2122"/>
                  </a:lnTo>
                  <a:close/>
                </a:path>
                <a:path w="1830704" h="3175">
                  <a:moveTo>
                    <a:pt x="1543824" y="0"/>
                  </a:moveTo>
                  <a:lnTo>
                    <a:pt x="1022736" y="1855"/>
                  </a:lnTo>
                  <a:lnTo>
                    <a:pt x="964513" y="2116"/>
                  </a:lnTo>
                  <a:lnTo>
                    <a:pt x="766256" y="2710"/>
                  </a:lnTo>
                  <a:lnTo>
                    <a:pt x="922722" y="2710"/>
                  </a:lnTo>
                  <a:lnTo>
                    <a:pt x="1270250" y="2115"/>
                  </a:lnTo>
                  <a:lnTo>
                    <a:pt x="1830318" y="1241"/>
                  </a:lnTo>
                  <a:lnTo>
                    <a:pt x="1827947" y="622"/>
                  </a:lnTo>
                  <a:lnTo>
                    <a:pt x="1659013" y="622"/>
                  </a:lnTo>
                  <a:lnTo>
                    <a:pt x="1543824" y="0"/>
                  </a:lnTo>
                  <a:close/>
                </a:path>
                <a:path w="1830704" h="3175">
                  <a:moveTo>
                    <a:pt x="1826169" y="158"/>
                  </a:moveTo>
                  <a:lnTo>
                    <a:pt x="1659013" y="622"/>
                  </a:lnTo>
                  <a:lnTo>
                    <a:pt x="1827947" y="622"/>
                  </a:lnTo>
                  <a:lnTo>
                    <a:pt x="1826169" y="158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5" name="object 103"/>
            <p:cNvSpPr/>
            <p:nvPr/>
          </p:nvSpPr>
          <p:spPr>
            <a:xfrm>
              <a:off x="2503132" y="4467643"/>
              <a:ext cx="2814320" cy="1905"/>
            </a:xfrm>
            <a:custGeom>
              <a:avLst/>
              <a:gdLst/>
              <a:ahLst/>
              <a:cxnLst/>
              <a:rect l="l" t="t" r="r" b="b"/>
              <a:pathLst>
                <a:path w="2814320" h="1904">
                  <a:moveTo>
                    <a:pt x="548309" y="546"/>
                  </a:moveTo>
                  <a:lnTo>
                    <a:pt x="405853" y="254"/>
                  </a:lnTo>
                  <a:lnTo>
                    <a:pt x="140157" y="546"/>
                  </a:lnTo>
                  <a:lnTo>
                    <a:pt x="548309" y="546"/>
                  </a:lnTo>
                  <a:close/>
                </a:path>
                <a:path w="2814320" h="1904">
                  <a:moveTo>
                    <a:pt x="926630" y="1625"/>
                  </a:moveTo>
                  <a:lnTo>
                    <a:pt x="555675" y="558"/>
                  </a:lnTo>
                  <a:lnTo>
                    <a:pt x="406641" y="558"/>
                  </a:lnTo>
                  <a:lnTo>
                    <a:pt x="140157" y="546"/>
                  </a:lnTo>
                  <a:lnTo>
                    <a:pt x="4267" y="381"/>
                  </a:lnTo>
                  <a:lnTo>
                    <a:pt x="0" y="381"/>
                  </a:lnTo>
                  <a:lnTo>
                    <a:pt x="253898" y="787"/>
                  </a:lnTo>
                  <a:lnTo>
                    <a:pt x="444461" y="647"/>
                  </a:lnTo>
                  <a:lnTo>
                    <a:pt x="925601" y="1714"/>
                  </a:lnTo>
                  <a:lnTo>
                    <a:pt x="926630" y="1625"/>
                  </a:lnTo>
                  <a:close/>
                </a:path>
                <a:path w="2814320" h="1904">
                  <a:moveTo>
                    <a:pt x="2814243" y="279"/>
                  </a:moveTo>
                  <a:lnTo>
                    <a:pt x="2813164" y="0"/>
                  </a:lnTo>
                  <a:lnTo>
                    <a:pt x="1857362" y="1625"/>
                  </a:lnTo>
                  <a:lnTo>
                    <a:pt x="2152446" y="1485"/>
                  </a:lnTo>
                  <a:lnTo>
                    <a:pt x="2814243" y="27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6" name="object 104"/>
            <p:cNvSpPr/>
            <p:nvPr/>
          </p:nvSpPr>
          <p:spPr>
            <a:xfrm>
              <a:off x="2417938" y="4457992"/>
              <a:ext cx="2867025" cy="5080"/>
            </a:xfrm>
            <a:custGeom>
              <a:avLst/>
              <a:gdLst/>
              <a:ahLst/>
              <a:cxnLst/>
              <a:rect l="l" t="t" r="r" b="b"/>
              <a:pathLst>
                <a:path w="2867025" h="5079">
                  <a:moveTo>
                    <a:pt x="15548" y="606"/>
                  </a:moveTo>
                  <a:lnTo>
                    <a:pt x="2375" y="614"/>
                  </a:lnTo>
                  <a:lnTo>
                    <a:pt x="0" y="1945"/>
                  </a:lnTo>
                  <a:lnTo>
                    <a:pt x="1052153" y="5049"/>
                  </a:lnTo>
                  <a:lnTo>
                    <a:pt x="1558660" y="4700"/>
                  </a:lnTo>
                  <a:lnTo>
                    <a:pt x="1365124" y="3975"/>
                  </a:lnTo>
                  <a:lnTo>
                    <a:pt x="15548" y="606"/>
                  </a:lnTo>
                  <a:close/>
                </a:path>
                <a:path w="2867025" h="5079">
                  <a:moveTo>
                    <a:pt x="2861407" y="0"/>
                  </a:moveTo>
                  <a:lnTo>
                    <a:pt x="1365124" y="3975"/>
                  </a:lnTo>
                  <a:lnTo>
                    <a:pt x="1874739" y="3975"/>
                  </a:lnTo>
                  <a:lnTo>
                    <a:pt x="1984053" y="3791"/>
                  </a:lnTo>
                  <a:lnTo>
                    <a:pt x="2866436" y="1312"/>
                  </a:lnTo>
                  <a:lnTo>
                    <a:pt x="2861407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7" name="object 105"/>
            <p:cNvSpPr/>
            <p:nvPr/>
          </p:nvSpPr>
          <p:spPr>
            <a:xfrm>
              <a:off x="2416987" y="4458334"/>
              <a:ext cx="2866390" cy="5080"/>
            </a:xfrm>
            <a:custGeom>
              <a:avLst/>
              <a:gdLst/>
              <a:ahLst/>
              <a:cxnLst/>
              <a:rect l="l" t="t" r="r" b="b"/>
              <a:pathLst>
                <a:path w="2866390" h="5079">
                  <a:moveTo>
                    <a:pt x="1250213" y="4406"/>
                  </a:moveTo>
                  <a:lnTo>
                    <a:pt x="114" y="2070"/>
                  </a:lnTo>
                  <a:lnTo>
                    <a:pt x="1053096" y="4711"/>
                  </a:lnTo>
                  <a:lnTo>
                    <a:pt x="1250213" y="4406"/>
                  </a:lnTo>
                  <a:close/>
                </a:path>
                <a:path w="2866390" h="5079">
                  <a:moveTo>
                    <a:pt x="2308885" y="1270"/>
                  </a:moveTo>
                  <a:lnTo>
                    <a:pt x="2014410" y="1270"/>
                  </a:lnTo>
                  <a:lnTo>
                    <a:pt x="2014410" y="3810"/>
                  </a:lnTo>
                  <a:lnTo>
                    <a:pt x="2308885" y="3810"/>
                  </a:lnTo>
                  <a:lnTo>
                    <a:pt x="2308885" y="1270"/>
                  </a:lnTo>
                  <a:close/>
                </a:path>
                <a:path w="2866390" h="5079">
                  <a:moveTo>
                    <a:pt x="2866098" y="0"/>
                  </a:moveTo>
                  <a:lnTo>
                    <a:pt x="2795994" y="0"/>
                  </a:lnTo>
                  <a:lnTo>
                    <a:pt x="2795994" y="1270"/>
                  </a:lnTo>
                  <a:lnTo>
                    <a:pt x="2866098" y="1270"/>
                  </a:lnTo>
                  <a:lnTo>
                    <a:pt x="2866098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8" name="object 106"/>
            <p:cNvSpPr/>
            <p:nvPr/>
          </p:nvSpPr>
          <p:spPr>
            <a:xfrm>
              <a:off x="2395397" y="4456976"/>
              <a:ext cx="2940050" cy="15875"/>
            </a:xfrm>
            <a:custGeom>
              <a:avLst/>
              <a:gdLst/>
              <a:ahLst/>
              <a:cxnLst/>
              <a:rect l="l" t="t" r="r" b="b"/>
              <a:pathLst>
                <a:path w="2940050" h="15875">
                  <a:moveTo>
                    <a:pt x="2880042" y="0"/>
                  </a:moveTo>
                  <a:lnTo>
                    <a:pt x="27825" y="0"/>
                  </a:lnTo>
                  <a:lnTo>
                    <a:pt x="0" y="15582"/>
                  </a:lnTo>
                  <a:lnTo>
                    <a:pt x="2939757" y="15582"/>
                  </a:lnTo>
                  <a:lnTo>
                    <a:pt x="2880042" y="0"/>
                  </a:lnTo>
                  <a:close/>
                </a:path>
              </a:pathLst>
            </a:custGeom>
            <a:solidFill>
              <a:srgbClr val="E7CAA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9" name="object 107"/>
            <p:cNvSpPr/>
            <p:nvPr/>
          </p:nvSpPr>
          <p:spPr>
            <a:xfrm>
              <a:off x="5275453" y="4456976"/>
              <a:ext cx="536575" cy="15875"/>
            </a:xfrm>
            <a:custGeom>
              <a:avLst/>
              <a:gdLst/>
              <a:ahLst/>
              <a:cxnLst/>
              <a:rect l="l" t="t" r="r" b="b"/>
              <a:pathLst>
                <a:path w="536575" h="15875">
                  <a:moveTo>
                    <a:pt x="462482" y="0"/>
                  </a:moveTo>
                  <a:lnTo>
                    <a:pt x="0" y="0"/>
                  </a:lnTo>
                  <a:lnTo>
                    <a:pt x="59715" y="15582"/>
                  </a:lnTo>
                  <a:lnTo>
                    <a:pt x="536409" y="15582"/>
                  </a:lnTo>
                  <a:lnTo>
                    <a:pt x="46248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0" name="object 108"/>
            <p:cNvSpPr/>
            <p:nvPr/>
          </p:nvSpPr>
          <p:spPr>
            <a:xfrm>
              <a:off x="5303139" y="4463567"/>
              <a:ext cx="475615" cy="2540"/>
            </a:xfrm>
            <a:custGeom>
              <a:avLst/>
              <a:gdLst/>
              <a:ahLst/>
              <a:cxnLst/>
              <a:rect l="l" t="t" r="r" b="b"/>
              <a:pathLst>
                <a:path w="475614" h="2539">
                  <a:moveTo>
                    <a:pt x="475094" y="1270"/>
                  </a:moveTo>
                  <a:lnTo>
                    <a:pt x="30200" y="1270"/>
                  </a:lnTo>
                  <a:lnTo>
                    <a:pt x="3020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26466" y="1270"/>
                  </a:lnTo>
                  <a:lnTo>
                    <a:pt x="26466" y="2540"/>
                  </a:lnTo>
                  <a:lnTo>
                    <a:pt x="475094" y="2540"/>
                  </a:lnTo>
                  <a:lnTo>
                    <a:pt x="475094" y="127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1" name="object 109"/>
            <p:cNvSpPr/>
            <p:nvPr/>
          </p:nvSpPr>
          <p:spPr>
            <a:xfrm>
              <a:off x="5307025" y="4465230"/>
              <a:ext cx="471805" cy="635"/>
            </a:xfrm>
            <a:custGeom>
              <a:avLst/>
              <a:gdLst/>
              <a:ahLst/>
              <a:cxnLst/>
              <a:rect l="l" t="t" r="r" b="b"/>
              <a:pathLst>
                <a:path w="471804" h="635">
                  <a:moveTo>
                    <a:pt x="471690" y="355"/>
                  </a:moveTo>
                  <a:lnTo>
                    <a:pt x="471500" y="304"/>
                  </a:lnTo>
                  <a:lnTo>
                    <a:pt x="188099" y="304"/>
                  </a:lnTo>
                  <a:lnTo>
                    <a:pt x="0" y="0"/>
                  </a:lnTo>
                  <a:lnTo>
                    <a:pt x="1701" y="444"/>
                  </a:lnTo>
                  <a:lnTo>
                    <a:pt x="210210" y="609"/>
                  </a:lnTo>
                  <a:lnTo>
                    <a:pt x="471690" y="35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2" name="object 110"/>
            <p:cNvSpPr/>
            <p:nvPr/>
          </p:nvSpPr>
          <p:spPr>
            <a:xfrm>
              <a:off x="5288277" y="4460316"/>
              <a:ext cx="478790" cy="3175"/>
            </a:xfrm>
            <a:custGeom>
              <a:avLst/>
              <a:gdLst/>
              <a:ahLst/>
              <a:cxnLst/>
              <a:rect l="l" t="t" r="r" b="b"/>
              <a:pathLst>
                <a:path w="478789" h="3175">
                  <a:moveTo>
                    <a:pt x="0" y="0"/>
                  </a:moveTo>
                  <a:lnTo>
                    <a:pt x="7314" y="1917"/>
                  </a:lnTo>
                  <a:lnTo>
                    <a:pt x="478276" y="2692"/>
                  </a:lnTo>
                  <a:lnTo>
                    <a:pt x="468335" y="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3" name="object 111"/>
            <p:cNvSpPr/>
            <p:nvPr/>
          </p:nvSpPr>
          <p:spPr>
            <a:xfrm>
              <a:off x="5277777" y="4456950"/>
              <a:ext cx="318770" cy="2540"/>
            </a:xfrm>
            <a:custGeom>
              <a:avLst/>
              <a:gdLst/>
              <a:ahLst/>
              <a:cxnLst/>
              <a:rect l="l" t="t" r="r" b="b"/>
              <a:pathLst>
                <a:path w="318770" h="2539">
                  <a:moveTo>
                    <a:pt x="1203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039" y="1270"/>
                  </a:lnTo>
                  <a:lnTo>
                    <a:pt x="12039" y="0"/>
                  </a:lnTo>
                  <a:close/>
                </a:path>
                <a:path w="318770" h="2539">
                  <a:moveTo>
                    <a:pt x="318731" y="1270"/>
                  </a:moveTo>
                  <a:lnTo>
                    <a:pt x="199999" y="1270"/>
                  </a:lnTo>
                  <a:lnTo>
                    <a:pt x="199999" y="2540"/>
                  </a:lnTo>
                  <a:lnTo>
                    <a:pt x="318731" y="2540"/>
                  </a:lnTo>
                  <a:lnTo>
                    <a:pt x="318731" y="127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4" name="object 112"/>
            <p:cNvSpPr/>
            <p:nvPr/>
          </p:nvSpPr>
          <p:spPr>
            <a:xfrm>
              <a:off x="5324849" y="4469866"/>
              <a:ext cx="476250" cy="635"/>
            </a:xfrm>
            <a:custGeom>
              <a:avLst/>
              <a:gdLst/>
              <a:ahLst/>
              <a:cxnLst/>
              <a:rect l="l" t="t" r="r" b="b"/>
              <a:pathLst>
                <a:path w="476250" h="635">
                  <a:moveTo>
                    <a:pt x="0" y="0"/>
                  </a:moveTo>
                  <a:lnTo>
                    <a:pt x="194" y="50"/>
                  </a:lnTo>
                  <a:lnTo>
                    <a:pt x="475914" y="355"/>
                  </a:lnTo>
                  <a:lnTo>
                    <a:pt x="474961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5" name="object 113"/>
            <p:cNvSpPr/>
            <p:nvPr/>
          </p:nvSpPr>
          <p:spPr>
            <a:xfrm>
              <a:off x="5313847" y="4466996"/>
              <a:ext cx="480059" cy="1905"/>
            </a:xfrm>
            <a:custGeom>
              <a:avLst/>
              <a:gdLst/>
              <a:ahLst/>
              <a:cxnLst/>
              <a:rect l="l" t="t" r="r" b="b"/>
              <a:pathLst>
                <a:path w="480060" h="1904">
                  <a:moveTo>
                    <a:pt x="0" y="0"/>
                  </a:moveTo>
                  <a:lnTo>
                    <a:pt x="3942" y="1028"/>
                  </a:lnTo>
                  <a:lnTo>
                    <a:pt x="479638" y="1688"/>
                  </a:lnTo>
                  <a:lnTo>
                    <a:pt x="473847" y="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6" name="object 114"/>
            <p:cNvSpPr/>
            <p:nvPr/>
          </p:nvSpPr>
          <p:spPr>
            <a:xfrm>
              <a:off x="5319202" y="4468393"/>
              <a:ext cx="475615" cy="635"/>
            </a:xfrm>
            <a:custGeom>
              <a:avLst/>
              <a:gdLst/>
              <a:ahLst/>
              <a:cxnLst/>
              <a:rect l="l" t="t" r="r" b="b"/>
              <a:pathLst>
                <a:path w="475614" h="635">
                  <a:moveTo>
                    <a:pt x="0" y="0"/>
                  </a:moveTo>
                  <a:lnTo>
                    <a:pt x="145" y="37"/>
                  </a:lnTo>
                  <a:lnTo>
                    <a:pt x="475248" y="495"/>
                  </a:lnTo>
                  <a:lnTo>
                    <a:pt x="474766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7" name="object 115"/>
            <p:cNvSpPr/>
            <p:nvPr/>
          </p:nvSpPr>
          <p:spPr>
            <a:xfrm>
              <a:off x="5279669" y="4457445"/>
              <a:ext cx="469900" cy="2540"/>
            </a:xfrm>
            <a:custGeom>
              <a:avLst/>
              <a:gdLst/>
              <a:ahLst/>
              <a:cxnLst/>
              <a:rect l="l" t="t" r="r" b="b"/>
              <a:pathLst>
                <a:path w="469900" h="2539">
                  <a:moveTo>
                    <a:pt x="19950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9504" y="1270"/>
                  </a:lnTo>
                  <a:lnTo>
                    <a:pt x="199504" y="0"/>
                  </a:lnTo>
                  <a:close/>
                </a:path>
                <a:path w="469900" h="2539">
                  <a:moveTo>
                    <a:pt x="410476" y="1117"/>
                  </a:moveTo>
                  <a:lnTo>
                    <a:pt x="365036" y="1041"/>
                  </a:lnTo>
                  <a:lnTo>
                    <a:pt x="324993" y="1117"/>
                  </a:lnTo>
                  <a:lnTo>
                    <a:pt x="410476" y="1117"/>
                  </a:lnTo>
                  <a:close/>
                </a:path>
                <a:path w="469900" h="2539">
                  <a:moveTo>
                    <a:pt x="469531" y="1270"/>
                  </a:moveTo>
                  <a:lnTo>
                    <a:pt x="423138" y="1270"/>
                  </a:lnTo>
                  <a:lnTo>
                    <a:pt x="423138" y="2540"/>
                  </a:lnTo>
                  <a:lnTo>
                    <a:pt x="469531" y="2540"/>
                  </a:lnTo>
                  <a:lnTo>
                    <a:pt x="469531" y="127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8" name="object 116"/>
            <p:cNvSpPr/>
            <p:nvPr/>
          </p:nvSpPr>
          <p:spPr>
            <a:xfrm>
              <a:off x="2477858" y="4413402"/>
              <a:ext cx="3115310" cy="13335"/>
            </a:xfrm>
            <a:custGeom>
              <a:avLst/>
              <a:gdLst/>
              <a:ahLst/>
              <a:cxnLst/>
              <a:rect l="l" t="t" r="r" b="b"/>
              <a:pathLst>
                <a:path w="3115310" h="13335">
                  <a:moveTo>
                    <a:pt x="3053372" y="0"/>
                  </a:moveTo>
                  <a:lnTo>
                    <a:pt x="23190" y="0"/>
                  </a:lnTo>
                  <a:lnTo>
                    <a:pt x="0" y="12979"/>
                  </a:lnTo>
                  <a:lnTo>
                    <a:pt x="3114992" y="12979"/>
                  </a:lnTo>
                  <a:lnTo>
                    <a:pt x="305337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9" name="object 117"/>
            <p:cNvSpPr/>
            <p:nvPr/>
          </p:nvSpPr>
          <p:spPr>
            <a:xfrm>
              <a:off x="2482062" y="4423054"/>
              <a:ext cx="3105150" cy="3175"/>
            </a:xfrm>
            <a:custGeom>
              <a:avLst/>
              <a:gdLst/>
              <a:ahLst/>
              <a:cxnLst/>
              <a:rect l="l" t="t" r="r" b="b"/>
              <a:pathLst>
                <a:path w="3105150" h="3175">
                  <a:moveTo>
                    <a:pt x="1915198" y="2095"/>
                  </a:moveTo>
                  <a:lnTo>
                    <a:pt x="998486" y="812"/>
                  </a:lnTo>
                  <a:lnTo>
                    <a:pt x="1739" y="0"/>
                  </a:lnTo>
                  <a:lnTo>
                    <a:pt x="0" y="965"/>
                  </a:lnTo>
                  <a:lnTo>
                    <a:pt x="111671" y="1041"/>
                  </a:lnTo>
                  <a:lnTo>
                    <a:pt x="511784" y="939"/>
                  </a:lnTo>
                  <a:lnTo>
                    <a:pt x="1911324" y="2552"/>
                  </a:lnTo>
                  <a:lnTo>
                    <a:pt x="1915198" y="2095"/>
                  </a:lnTo>
                  <a:close/>
                </a:path>
                <a:path w="3105150" h="3175">
                  <a:moveTo>
                    <a:pt x="3105137" y="2146"/>
                  </a:moveTo>
                  <a:lnTo>
                    <a:pt x="3104451" y="2006"/>
                  </a:lnTo>
                  <a:lnTo>
                    <a:pt x="3103626" y="1828"/>
                  </a:lnTo>
                  <a:lnTo>
                    <a:pt x="3102483" y="1587"/>
                  </a:lnTo>
                  <a:lnTo>
                    <a:pt x="2948686" y="1549"/>
                  </a:lnTo>
                  <a:lnTo>
                    <a:pt x="2316823" y="1828"/>
                  </a:lnTo>
                  <a:lnTo>
                    <a:pt x="2120582" y="1803"/>
                  </a:lnTo>
                  <a:lnTo>
                    <a:pt x="1915198" y="2095"/>
                  </a:lnTo>
                  <a:lnTo>
                    <a:pt x="2156447" y="2095"/>
                  </a:lnTo>
                  <a:lnTo>
                    <a:pt x="2583332" y="2057"/>
                  </a:lnTo>
                  <a:lnTo>
                    <a:pt x="3105137" y="2146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0" name="object 118"/>
            <p:cNvSpPr/>
            <p:nvPr/>
          </p:nvSpPr>
          <p:spPr>
            <a:xfrm>
              <a:off x="2482075" y="4423663"/>
              <a:ext cx="3105150" cy="2540"/>
            </a:xfrm>
            <a:custGeom>
              <a:avLst/>
              <a:gdLst/>
              <a:ahLst/>
              <a:cxnLst/>
              <a:rect l="l" t="t" r="r" b="b"/>
              <a:pathLst>
                <a:path w="3105150" h="2539">
                  <a:moveTo>
                    <a:pt x="1865833" y="1943"/>
                  </a:moveTo>
                  <a:lnTo>
                    <a:pt x="1766671" y="1701"/>
                  </a:lnTo>
                  <a:lnTo>
                    <a:pt x="471157" y="190"/>
                  </a:lnTo>
                  <a:lnTo>
                    <a:pt x="403021" y="190"/>
                  </a:lnTo>
                  <a:lnTo>
                    <a:pt x="122529" y="165"/>
                  </a:lnTo>
                  <a:lnTo>
                    <a:pt x="635" y="0"/>
                  </a:lnTo>
                  <a:lnTo>
                    <a:pt x="0" y="342"/>
                  </a:lnTo>
                  <a:lnTo>
                    <a:pt x="111671" y="419"/>
                  </a:lnTo>
                  <a:lnTo>
                    <a:pt x="426643" y="228"/>
                  </a:lnTo>
                  <a:lnTo>
                    <a:pt x="1865833" y="1943"/>
                  </a:lnTo>
                  <a:close/>
                </a:path>
                <a:path w="3105150" h="2539">
                  <a:moveTo>
                    <a:pt x="3105124" y="1536"/>
                  </a:moveTo>
                  <a:lnTo>
                    <a:pt x="3104426" y="1384"/>
                  </a:lnTo>
                  <a:lnTo>
                    <a:pt x="3104261" y="1346"/>
                  </a:lnTo>
                  <a:lnTo>
                    <a:pt x="2897759" y="1270"/>
                  </a:lnTo>
                  <a:lnTo>
                    <a:pt x="2598343" y="1384"/>
                  </a:lnTo>
                  <a:lnTo>
                    <a:pt x="2302586" y="1384"/>
                  </a:lnTo>
                  <a:lnTo>
                    <a:pt x="2500096" y="1422"/>
                  </a:lnTo>
                  <a:lnTo>
                    <a:pt x="1766671" y="1701"/>
                  </a:lnTo>
                  <a:lnTo>
                    <a:pt x="2082888" y="1701"/>
                  </a:lnTo>
                  <a:lnTo>
                    <a:pt x="2800312" y="1485"/>
                  </a:lnTo>
                  <a:lnTo>
                    <a:pt x="3105124" y="153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1" name="object 119"/>
            <p:cNvSpPr/>
            <p:nvPr/>
          </p:nvSpPr>
          <p:spPr>
            <a:xfrm>
              <a:off x="2671457" y="4413389"/>
              <a:ext cx="2628900" cy="3810"/>
            </a:xfrm>
            <a:custGeom>
              <a:avLst/>
              <a:gdLst/>
              <a:ahLst/>
              <a:cxnLst/>
              <a:rect l="l" t="t" r="r" b="b"/>
              <a:pathLst>
                <a:path w="2628900" h="3810">
                  <a:moveTo>
                    <a:pt x="1391793" y="3302"/>
                  </a:moveTo>
                  <a:lnTo>
                    <a:pt x="1382941" y="2984"/>
                  </a:lnTo>
                  <a:lnTo>
                    <a:pt x="0" y="0"/>
                  </a:lnTo>
                  <a:lnTo>
                    <a:pt x="1391793" y="3302"/>
                  </a:lnTo>
                  <a:close/>
                </a:path>
                <a:path w="2628900" h="3810">
                  <a:moveTo>
                    <a:pt x="1731962" y="2984"/>
                  </a:moveTo>
                  <a:lnTo>
                    <a:pt x="1676958" y="2857"/>
                  </a:lnTo>
                  <a:lnTo>
                    <a:pt x="1484325" y="2844"/>
                  </a:lnTo>
                  <a:lnTo>
                    <a:pt x="1382941" y="2984"/>
                  </a:lnTo>
                  <a:lnTo>
                    <a:pt x="1731962" y="2984"/>
                  </a:lnTo>
                  <a:close/>
                </a:path>
                <a:path w="2628900" h="3810">
                  <a:moveTo>
                    <a:pt x="2628646" y="38"/>
                  </a:moveTo>
                  <a:lnTo>
                    <a:pt x="2327046" y="38"/>
                  </a:lnTo>
                  <a:lnTo>
                    <a:pt x="2327046" y="2184"/>
                  </a:lnTo>
                  <a:lnTo>
                    <a:pt x="2308034" y="2184"/>
                  </a:lnTo>
                  <a:lnTo>
                    <a:pt x="2327046" y="2197"/>
                  </a:lnTo>
                  <a:lnTo>
                    <a:pt x="2327046" y="2578"/>
                  </a:lnTo>
                  <a:lnTo>
                    <a:pt x="2628646" y="2578"/>
                  </a:lnTo>
                  <a:lnTo>
                    <a:pt x="2628646" y="38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2" name="object 120"/>
            <p:cNvSpPr/>
            <p:nvPr/>
          </p:nvSpPr>
          <p:spPr>
            <a:xfrm>
              <a:off x="2790329" y="4413821"/>
              <a:ext cx="2743200" cy="3175"/>
            </a:xfrm>
            <a:custGeom>
              <a:avLst/>
              <a:gdLst/>
              <a:ahLst/>
              <a:cxnLst/>
              <a:rect l="l" t="t" r="r" b="b"/>
              <a:pathLst>
                <a:path w="2743200" h="3175">
                  <a:moveTo>
                    <a:pt x="1272616" y="2870"/>
                  </a:moveTo>
                  <a:lnTo>
                    <a:pt x="1266888" y="2705"/>
                  </a:lnTo>
                  <a:lnTo>
                    <a:pt x="0" y="0"/>
                  </a:lnTo>
                  <a:lnTo>
                    <a:pt x="821309" y="1778"/>
                  </a:lnTo>
                  <a:lnTo>
                    <a:pt x="1272616" y="2870"/>
                  </a:lnTo>
                  <a:close/>
                </a:path>
                <a:path w="2743200" h="3175">
                  <a:moveTo>
                    <a:pt x="2743022" y="25"/>
                  </a:moveTo>
                  <a:lnTo>
                    <a:pt x="1266888" y="2705"/>
                  </a:lnTo>
                  <a:lnTo>
                    <a:pt x="1387983" y="2705"/>
                  </a:lnTo>
                  <a:lnTo>
                    <a:pt x="2268740" y="1752"/>
                  </a:lnTo>
                  <a:lnTo>
                    <a:pt x="2743022" y="2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3" name="object 121"/>
            <p:cNvSpPr/>
            <p:nvPr/>
          </p:nvSpPr>
          <p:spPr>
            <a:xfrm>
              <a:off x="3163265" y="4411815"/>
              <a:ext cx="2361565" cy="3810"/>
            </a:xfrm>
            <a:custGeom>
              <a:avLst/>
              <a:gdLst/>
              <a:ahLst/>
              <a:cxnLst/>
              <a:rect l="l" t="t" r="r" b="b"/>
              <a:pathLst>
                <a:path w="2361565" h="3810">
                  <a:moveTo>
                    <a:pt x="2360663" y="38"/>
                  </a:moveTo>
                  <a:lnTo>
                    <a:pt x="1977288" y="0"/>
                  </a:lnTo>
                  <a:lnTo>
                    <a:pt x="1570973" y="1800"/>
                  </a:lnTo>
                  <a:lnTo>
                    <a:pt x="1244082" y="2287"/>
                  </a:lnTo>
                  <a:lnTo>
                    <a:pt x="1047165" y="3121"/>
                  </a:lnTo>
                  <a:lnTo>
                    <a:pt x="742679" y="3266"/>
                  </a:lnTo>
                  <a:lnTo>
                    <a:pt x="451595" y="1831"/>
                  </a:lnTo>
                  <a:lnTo>
                    <a:pt x="65392" y="838"/>
                  </a:lnTo>
                  <a:lnTo>
                    <a:pt x="0" y="1092"/>
                  </a:lnTo>
                  <a:lnTo>
                    <a:pt x="768416" y="3639"/>
                  </a:lnTo>
                  <a:lnTo>
                    <a:pt x="1552268" y="2399"/>
                  </a:lnTo>
                  <a:lnTo>
                    <a:pt x="1836635" y="736"/>
                  </a:lnTo>
                  <a:lnTo>
                    <a:pt x="2361552" y="228"/>
                  </a:lnTo>
                  <a:lnTo>
                    <a:pt x="2360663" y="38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4" name="object 122"/>
            <p:cNvSpPr/>
            <p:nvPr/>
          </p:nvSpPr>
          <p:spPr>
            <a:xfrm>
              <a:off x="3163239" y="4412132"/>
              <a:ext cx="1965325" cy="3810"/>
            </a:xfrm>
            <a:custGeom>
              <a:avLst/>
              <a:gdLst/>
              <a:ahLst/>
              <a:cxnLst/>
              <a:rect l="l" t="t" r="r" b="b"/>
              <a:pathLst>
                <a:path w="1965325" h="3810">
                  <a:moveTo>
                    <a:pt x="1964753" y="0"/>
                  </a:moveTo>
                  <a:lnTo>
                    <a:pt x="1932203" y="76"/>
                  </a:lnTo>
                  <a:lnTo>
                    <a:pt x="1462915" y="2068"/>
                  </a:lnTo>
                  <a:lnTo>
                    <a:pt x="1215423" y="2206"/>
                  </a:lnTo>
                  <a:lnTo>
                    <a:pt x="785704" y="3167"/>
                  </a:lnTo>
                  <a:lnTo>
                    <a:pt x="0" y="774"/>
                  </a:lnTo>
                  <a:lnTo>
                    <a:pt x="818518" y="3356"/>
                  </a:lnTo>
                  <a:lnTo>
                    <a:pt x="1562523" y="2041"/>
                  </a:lnTo>
                  <a:lnTo>
                    <a:pt x="196475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5" name="object 123"/>
            <p:cNvSpPr/>
            <p:nvPr/>
          </p:nvSpPr>
          <p:spPr>
            <a:xfrm>
              <a:off x="2485872" y="4419980"/>
              <a:ext cx="3079115" cy="2540"/>
            </a:xfrm>
            <a:custGeom>
              <a:avLst/>
              <a:gdLst/>
              <a:ahLst/>
              <a:cxnLst/>
              <a:rect l="l" t="t" r="r" b="b"/>
              <a:pathLst>
                <a:path w="3079115" h="2539">
                  <a:moveTo>
                    <a:pt x="1009738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009738" y="2540"/>
                  </a:lnTo>
                  <a:lnTo>
                    <a:pt x="1009738" y="1917"/>
                  </a:lnTo>
                  <a:lnTo>
                    <a:pt x="1009738" y="1270"/>
                  </a:lnTo>
                  <a:close/>
                </a:path>
                <a:path w="3079115" h="2539">
                  <a:moveTo>
                    <a:pt x="2597302" y="1333"/>
                  </a:moveTo>
                  <a:lnTo>
                    <a:pt x="2513203" y="939"/>
                  </a:lnTo>
                  <a:lnTo>
                    <a:pt x="2234031" y="812"/>
                  </a:lnTo>
                  <a:lnTo>
                    <a:pt x="1188173" y="1790"/>
                  </a:lnTo>
                  <a:lnTo>
                    <a:pt x="1478254" y="1790"/>
                  </a:lnTo>
                  <a:lnTo>
                    <a:pt x="2376894" y="1435"/>
                  </a:lnTo>
                  <a:lnTo>
                    <a:pt x="2419362" y="1447"/>
                  </a:lnTo>
                  <a:lnTo>
                    <a:pt x="2597302" y="1333"/>
                  </a:lnTo>
                  <a:close/>
                </a:path>
                <a:path w="3079115" h="2539">
                  <a:moveTo>
                    <a:pt x="3079102" y="533"/>
                  </a:moveTo>
                  <a:lnTo>
                    <a:pt x="3076575" y="0"/>
                  </a:lnTo>
                  <a:lnTo>
                    <a:pt x="2513203" y="939"/>
                  </a:lnTo>
                  <a:lnTo>
                    <a:pt x="2866364" y="939"/>
                  </a:lnTo>
                  <a:lnTo>
                    <a:pt x="3079102" y="53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6" name="object 124"/>
            <p:cNvSpPr/>
            <p:nvPr/>
          </p:nvSpPr>
          <p:spPr>
            <a:xfrm>
              <a:off x="2491994" y="4418266"/>
              <a:ext cx="3064510" cy="1905"/>
            </a:xfrm>
            <a:custGeom>
              <a:avLst/>
              <a:gdLst/>
              <a:ahLst/>
              <a:cxnLst/>
              <a:rect l="l" t="t" r="r" b="b"/>
              <a:pathLst>
                <a:path w="3064510" h="1904">
                  <a:moveTo>
                    <a:pt x="2171014" y="1422"/>
                  </a:moveTo>
                  <a:lnTo>
                    <a:pt x="2092286" y="914"/>
                  </a:lnTo>
                  <a:lnTo>
                    <a:pt x="114" y="139"/>
                  </a:lnTo>
                  <a:lnTo>
                    <a:pt x="2171014" y="1422"/>
                  </a:lnTo>
                  <a:close/>
                </a:path>
                <a:path w="3064510" h="1904">
                  <a:moveTo>
                    <a:pt x="3064294" y="419"/>
                  </a:moveTo>
                  <a:lnTo>
                    <a:pt x="3062274" y="0"/>
                  </a:lnTo>
                  <a:lnTo>
                    <a:pt x="2092286" y="914"/>
                  </a:lnTo>
                  <a:lnTo>
                    <a:pt x="2785351" y="914"/>
                  </a:lnTo>
                  <a:lnTo>
                    <a:pt x="3064294" y="419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7" name="object 125"/>
            <p:cNvSpPr/>
            <p:nvPr/>
          </p:nvSpPr>
          <p:spPr>
            <a:xfrm>
              <a:off x="2485809" y="4420514"/>
              <a:ext cx="3079750" cy="1905"/>
            </a:xfrm>
            <a:custGeom>
              <a:avLst/>
              <a:gdLst/>
              <a:ahLst/>
              <a:cxnLst/>
              <a:rect l="l" t="t" r="r" b="b"/>
              <a:pathLst>
                <a:path w="3079750" h="1904">
                  <a:moveTo>
                    <a:pt x="1189215" y="1270"/>
                  </a:moveTo>
                  <a:lnTo>
                    <a:pt x="516864" y="1155"/>
                  </a:lnTo>
                  <a:lnTo>
                    <a:pt x="124853" y="1409"/>
                  </a:lnTo>
                  <a:lnTo>
                    <a:pt x="127" y="1346"/>
                  </a:lnTo>
                  <a:lnTo>
                    <a:pt x="0" y="1409"/>
                  </a:lnTo>
                  <a:lnTo>
                    <a:pt x="237794" y="1587"/>
                  </a:lnTo>
                  <a:lnTo>
                    <a:pt x="558038" y="1409"/>
                  </a:lnTo>
                  <a:lnTo>
                    <a:pt x="601484" y="1409"/>
                  </a:lnTo>
                  <a:lnTo>
                    <a:pt x="1189215" y="1270"/>
                  </a:lnTo>
                  <a:close/>
                </a:path>
                <a:path w="3079750" h="1904">
                  <a:moveTo>
                    <a:pt x="2419426" y="914"/>
                  </a:moveTo>
                  <a:lnTo>
                    <a:pt x="2394140" y="838"/>
                  </a:lnTo>
                  <a:lnTo>
                    <a:pt x="2345791" y="800"/>
                  </a:lnTo>
                  <a:lnTo>
                    <a:pt x="2240889" y="660"/>
                  </a:lnTo>
                  <a:lnTo>
                    <a:pt x="2101011" y="660"/>
                  </a:lnTo>
                  <a:lnTo>
                    <a:pt x="1189215" y="1270"/>
                  </a:lnTo>
                  <a:lnTo>
                    <a:pt x="1326730" y="1270"/>
                  </a:lnTo>
                  <a:lnTo>
                    <a:pt x="2275789" y="838"/>
                  </a:lnTo>
                  <a:lnTo>
                    <a:pt x="2419426" y="914"/>
                  </a:lnTo>
                  <a:close/>
                </a:path>
                <a:path w="3079750" h="1904">
                  <a:moveTo>
                    <a:pt x="3061170" y="25"/>
                  </a:moveTo>
                  <a:lnTo>
                    <a:pt x="2394140" y="838"/>
                  </a:lnTo>
                  <a:lnTo>
                    <a:pt x="2557183" y="838"/>
                  </a:lnTo>
                  <a:lnTo>
                    <a:pt x="3061170" y="25"/>
                  </a:lnTo>
                  <a:close/>
                </a:path>
                <a:path w="3079750" h="1904">
                  <a:moveTo>
                    <a:pt x="3079165" y="0"/>
                  </a:moveTo>
                  <a:lnTo>
                    <a:pt x="3079000" y="0"/>
                  </a:lnTo>
                  <a:lnTo>
                    <a:pt x="3063671" y="12"/>
                  </a:lnTo>
                  <a:lnTo>
                    <a:pt x="307916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8" name="object 126"/>
            <p:cNvSpPr/>
            <p:nvPr/>
          </p:nvSpPr>
          <p:spPr>
            <a:xfrm>
              <a:off x="5086045" y="4423397"/>
              <a:ext cx="494665" cy="1270"/>
            </a:xfrm>
            <a:custGeom>
              <a:avLst/>
              <a:gdLst/>
              <a:ahLst/>
              <a:cxnLst/>
              <a:rect l="l" t="t" r="r" b="b"/>
              <a:pathLst>
                <a:path w="494664" h="1270">
                  <a:moveTo>
                    <a:pt x="19632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6329" y="1270"/>
                  </a:lnTo>
                  <a:lnTo>
                    <a:pt x="196329" y="0"/>
                  </a:lnTo>
                  <a:close/>
                </a:path>
                <a:path w="494664" h="1270">
                  <a:moveTo>
                    <a:pt x="494296" y="355"/>
                  </a:moveTo>
                  <a:lnTo>
                    <a:pt x="492594" y="0"/>
                  </a:lnTo>
                  <a:lnTo>
                    <a:pt x="241477" y="355"/>
                  </a:lnTo>
                  <a:lnTo>
                    <a:pt x="494296" y="355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9" name="object 127"/>
            <p:cNvSpPr/>
            <p:nvPr/>
          </p:nvSpPr>
          <p:spPr>
            <a:xfrm>
              <a:off x="2638132" y="4422508"/>
              <a:ext cx="2942590" cy="1905"/>
            </a:xfrm>
            <a:custGeom>
              <a:avLst/>
              <a:gdLst/>
              <a:ahLst/>
              <a:cxnLst/>
              <a:rect l="l" t="t" r="r" b="b"/>
              <a:pathLst>
                <a:path w="2942590" h="1904">
                  <a:moveTo>
                    <a:pt x="1428864" y="1143"/>
                  </a:moveTo>
                  <a:lnTo>
                    <a:pt x="851230" y="254"/>
                  </a:lnTo>
                  <a:lnTo>
                    <a:pt x="843445" y="254"/>
                  </a:lnTo>
                  <a:lnTo>
                    <a:pt x="625144" y="0"/>
                  </a:lnTo>
                  <a:lnTo>
                    <a:pt x="281863" y="254"/>
                  </a:lnTo>
                  <a:lnTo>
                    <a:pt x="0" y="101"/>
                  </a:lnTo>
                  <a:lnTo>
                    <a:pt x="430606" y="431"/>
                  </a:lnTo>
                  <a:lnTo>
                    <a:pt x="684987" y="330"/>
                  </a:lnTo>
                  <a:lnTo>
                    <a:pt x="1427441" y="1219"/>
                  </a:lnTo>
                  <a:lnTo>
                    <a:pt x="1428864" y="1143"/>
                  </a:lnTo>
                  <a:close/>
                </a:path>
                <a:path w="2942590" h="1904">
                  <a:moveTo>
                    <a:pt x="2467584" y="1473"/>
                  </a:moveTo>
                  <a:lnTo>
                    <a:pt x="2090788" y="1079"/>
                  </a:lnTo>
                  <a:lnTo>
                    <a:pt x="1971154" y="1079"/>
                  </a:lnTo>
                  <a:lnTo>
                    <a:pt x="2467584" y="1473"/>
                  </a:lnTo>
                  <a:close/>
                </a:path>
                <a:path w="2942590" h="1904">
                  <a:moveTo>
                    <a:pt x="2942234" y="1244"/>
                  </a:moveTo>
                  <a:lnTo>
                    <a:pt x="2941929" y="1181"/>
                  </a:lnTo>
                  <a:lnTo>
                    <a:pt x="2545042" y="1524"/>
                  </a:lnTo>
                  <a:lnTo>
                    <a:pt x="2664282" y="1524"/>
                  </a:lnTo>
                  <a:lnTo>
                    <a:pt x="2942234" y="1244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0" name="object 128"/>
            <p:cNvSpPr/>
            <p:nvPr/>
          </p:nvSpPr>
          <p:spPr>
            <a:xfrm>
              <a:off x="2496591" y="4414761"/>
              <a:ext cx="3053715" cy="3810"/>
            </a:xfrm>
            <a:custGeom>
              <a:avLst/>
              <a:gdLst/>
              <a:ahLst/>
              <a:cxnLst/>
              <a:rect l="l" t="t" r="r" b="b"/>
              <a:pathLst>
                <a:path w="3053715" h="3810">
                  <a:moveTo>
                    <a:pt x="2107933" y="2806"/>
                  </a:moveTo>
                  <a:lnTo>
                    <a:pt x="2019" y="0"/>
                  </a:lnTo>
                  <a:lnTo>
                    <a:pt x="0" y="1117"/>
                  </a:lnTo>
                  <a:lnTo>
                    <a:pt x="1711452" y="3708"/>
                  </a:lnTo>
                  <a:lnTo>
                    <a:pt x="2107933" y="2806"/>
                  </a:lnTo>
                  <a:close/>
                </a:path>
                <a:path w="3053715" h="3810">
                  <a:moveTo>
                    <a:pt x="3053715" y="2654"/>
                  </a:moveTo>
                  <a:lnTo>
                    <a:pt x="3050438" y="1968"/>
                  </a:lnTo>
                  <a:lnTo>
                    <a:pt x="2107933" y="2806"/>
                  </a:lnTo>
                  <a:lnTo>
                    <a:pt x="2889720" y="2806"/>
                  </a:lnTo>
                  <a:lnTo>
                    <a:pt x="3053715" y="2654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1" name="object 129"/>
            <p:cNvSpPr/>
            <p:nvPr/>
          </p:nvSpPr>
          <p:spPr>
            <a:xfrm>
              <a:off x="2495829" y="4416272"/>
              <a:ext cx="3054985" cy="2540"/>
            </a:xfrm>
            <a:custGeom>
              <a:avLst/>
              <a:gdLst/>
              <a:ahLst/>
              <a:cxnLst/>
              <a:rect l="l" t="t" r="r" b="b"/>
              <a:pathLst>
                <a:path w="3054985" h="2539">
                  <a:moveTo>
                    <a:pt x="1742744" y="2184"/>
                  </a:moveTo>
                  <a:lnTo>
                    <a:pt x="1699704" y="1917"/>
                  </a:lnTo>
                  <a:lnTo>
                    <a:pt x="88" y="0"/>
                  </a:lnTo>
                  <a:lnTo>
                    <a:pt x="1742744" y="2184"/>
                  </a:lnTo>
                  <a:close/>
                </a:path>
                <a:path w="3054985" h="2539">
                  <a:moveTo>
                    <a:pt x="2630030" y="1435"/>
                  </a:moveTo>
                  <a:lnTo>
                    <a:pt x="2598813" y="1435"/>
                  </a:lnTo>
                  <a:lnTo>
                    <a:pt x="1699704" y="1917"/>
                  </a:lnTo>
                  <a:lnTo>
                    <a:pt x="2385872" y="1917"/>
                  </a:lnTo>
                  <a:lnTo>
                    <a:pt x="2630030" y="1435"/>
                  </a:lnTo>
                  <a:close/>
                </a:path>
                <a:path w="3054985" h="2539">
                  <a:moveTo>
                    <a:pt x="3054439" y="1143"/>
                  </a:moveTo>
                  <a:lnTo>
                    <a:pt x="3053016" y="838"/>
                  </a:lnTo>
                  <a:lnTo>
                    <a:pt x="2630030" y="1435"/>
                  </a:lnTo>
                  <a:lnTo>
                    <a:pt x="2775712" y="1435"/>
                  </a:lnTo>
                  <a:lnTo>
                    <a:pt x="3054439" y="114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2" name="object 130"/>
            <p:cNvSpPr/>
            <p:nvPr/>
          </p:nvSpPr>
          <p:spPr>
            <a:xfrm>
              <a:off x="2031200" y="4427067"/>
              <a:ext cx="3630295" cy="13970"/>
            </a:xfrm>
            <a:custGeom>
              <a:avLst/>
              <a:gdLst/>
              <a:ahLst/>
              <a:cxnLst/>
              <a:rect l="l" t="t" r="r" b="b"/>
              <a:pathLst>
                <a:path w="3630295" h="13970">
                  <a:moveTo>
                    <a:pt x="3564864" y="0"/>
                  </a:moveTo>
                  <a:lnTo>
                    <a:pt x="36397" y="0"/>
                  </a:lnTo>
                  <a:lnTo>
                    <a:pt x="0" y="13779"/>
                  </a:lnTo>
                  <a:lnTo>
                    <a:pt x="3630217" y="13779"/>
                  </a:lnTo>
                  <a:lnTo>
                    <a:pt x="3564864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3" name="object 131"/>
            <p:cNvSpPr/>
            <p:nvPr/>
          </p:nvSpPr>
          <p:spPr>
            <a:xfrm>
              <a:off x="2037867" y="4437303"/>
              <a:ext cx="3616325" cy="3175"/>
            </a:xfrm>
            <a:custGeom>
              <a:avLst/>
              <a:gdLst/>
              <a:ahLst/>
              <a:cxnLst/>
              <a:rect l="l" t="t" r="r" b="b"/>
              <a:pathLst>
                <a:path w="3616325" h="3175">
                  <a:moveTo>
                    <a:pt x="1971751" y="2235"/>
                  </a:moveTo>
                  <a:lnTo>
                    <a:pt x="1023454" y="863"/>
                  </a:lnTo>
                  <a:lnTo>
                    <a:pt x="2692" y="0"/>
                  </a:lnTo>
                  <a:lnTo>
                    <a:pt x="0" y="1028"/>
                  </a:lnTo>
                  <a:lnTo>
                    <a:pt x="114731" y="1117"/>
                  </a:lnTo>
                  <a:lnTo>
                    <a:pt x="519315" y="1016"/>
                  </a:lnTo>
                  <a:lnTo>
                    <a:pt x="1927123" y="2717"/>
                  </a:lnTo>
                  <a:lnTo>
                    <a:pt x="1971751" y="2235"/>
                  </a:lnTo>
                  <a:close/>
                </a:path>
                <a:path w="3616325" h="3175">
                  <a:moveTo>
                    <a:pt x="3615956" y="1943"/>
                  </a:moveTo>
                  <a:lnTo>
                    <a:pt x="3614737" y="1689"/>
                  </a:lnTo>
                  <a:lnTo>
                    <a:pt x="3613607" y="1447"/>
                  </a:lnTo>
                  <a:lnTo>
                    <a:pt x="3543363" y="1498"/>
                  </a:lnTo>
                  <a:lnTo>
                    <a:pt x="2069947" y="1447"/>
                  </a:lnTo>
                  <a:lnTo>
                    <a:pt x="2069947" y="2717"/>
                  </a:lnTo>
                  <a:lnTo>
                    <a:pt x="3543363" y="2717"/>
                  </a:lnTo>
                  <a:lnTo>
                    <a:pt x="3543363" y="1943"/>
                  </a:lnTo>
                  <a:lnTo>
                    <a:pt x="3615956" y="194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4" name="object 132"/>
            <p:cNvSpPr/>
            <p:nvPr/>
          </p:nvSpPr>
          <p:spPr>
            <a:xfrm>
              <a:off x="2037842" y="4437963"/>
              <a:ext cx="3616325" cy="2540"/>
            </a:xfrm>
            <a:custGeom>
              <a:avLst/>
              <a:gdLst/>
              <a:ahLst/>
              <a:cxnLst/>
              <a:rect l="l" t="t" r="r" b="b"/>
              <a:pathLst>
                <a:path w="3616325" h="2539">
                  <a:moveTo>
                    <a:pt x="1926526" y="2070"/>
                  </a:moveTo>
                  <a:lnTo>
                    <a:pt x="1888578" y="1803"/>
                  </a:lnTo>
                  <a:lnTo>
                    <a:pt x="490486" y="215"/>
                  </a:lnTo>
                  <a:lnTo>
                    <a:pt x="977" y="0"/>
                  </a:lnTo>
                  <a:lnTo>
                    <a:pt x="0" y="368"/>
                  </a:lnTo>
                  <a:lnTo>
                    <a:pt x="114757" y="457"/>
                  </a:lnTo>
                  <a:lnTo>
                    <a:pt x="433578" y="254"/>
                  </a:lnTo>
                  <a:lnTo>
                    <a:pt x="1926526" y="2070"/>
                  </a:lnTo>
                  <a:close/>
                </a:path>
                <a:path w="3616325" h="2539">
                  <a:moveTo>
                    <a:pt x="3505250" y="1485"/>
                  </a:moveTo>
                  <a:lnTo>
                    <a:pt x="3315843" y="1435"/>
                  </a:lnTo>
                  <a:lnTo>
                    <a:pt x="3305073" y="1435"/>
                  </a:lnTo>
                  <a:lnTo>
                    <a:pt x="3301098" y="1435"/>
                  </a:lnTo>
                  <a:lnTo>
                    <a:pt x="2984398" y="1346"/>
                  </a:lnTo>
                  <a:lnTo>
                    <a:pt x="1888578" y="1803"/>
                  </a:lnTo>
                  <a:lnTo>
                    <a:pt x="2141461" y="1803"/>
                  </a:lnTo>
                  <a:lnTo>
                    <a:pt x="3153664" y="1574"/>
                  </a:lnTo>
                  <a:lnTo>
                    <a:pt x="3257981" y="1651"/>
                  </a:lnTo>
                  <a:lnTo>
                    <a:pt x="3505250" y="1485"/>
                  </a:lnTo>
                  <a:close/>
                </a:path>
                <a:path w="3616325" h="2539">
                  <a:moveTo>
                    <a:pt x="3616185" y="1333"/>
                  </a:moveTo>
                  <a:lnTo>
                    <a:pt x="3615601" y="1206"/>
                  </a:lnTo>
                  <a:lnTo>
                    <a:pt x="3315843" y="1435"/>
                  </a:lnTo>
                  <a:lnTo>
                    <a:pt x="3546132" y="1435"/>
                  </a:lnTo>
                  <a:lnTo>
                    <a:pt x="3616185" y="133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5" name="object 133"/>
            <p:cNvSpPr/>
            <p:nvPr/>
          </p:nvSpPr>
          <p:spPr>
            <a:xfrm>
              <a:off x="2249868" y="4426762"/>
              <a:ext cx="2853055" cy="3810"/>
            </a:xfrm>
            <a:custGeom>
              <a:avLst/>
              <a:gdLst/>
              <a:ahLst/>
              <a:cxnLst/>
              <a:rect l="l" t="t" r="r" b="b"/>
              <a:pathLst>
                <a:path w="2853054" h="3810">
                  <a:moveTo>
                    <a:pt x="1414284" y="3454"/>
                  </a:moveTo>
                  <a:lnTo>
                    <a:pt x="140995" y="317"/>
                  </a:lnTo>
                  <a:lnTo>
                    <a:pt x="0" y="317"/>
                  </a:lnTo>
                  <a:lnTo>
                    <a:pt x="1410131" y="3797"/>
                  </a:lnTo>
                  <a:lnTo>
                    <a:pt x="1414284" y="3454"/>
                  </a:lnTo>
                  <a:close/>
                </a:path>
                <a:path w="2853054" h="3810">
                  <a:moveTo>
                    <a:pt x="1993938" y="2540"/>
                  </a:moveTo>
                  <a:lnTo>
                    <a:pt x="1753666" y="2540"/>
                  </a:lnTo>
                  <a:lnTo>
                    <a:pt x="1753666" y="3441"/>
                  </a:lnTo>
                  <a:lnTo>
                    <a:pt x="1689100" y="3340"/>
                  </a:lnTo>
                  <a:lnTo>
                    <a:pt x="1518793" y="3314"/>
                  </a:lnTo>
                  <a:lnTo>
                    <a:pt x="1414284" y="3454"/>
                  </a:lnTo>
                  <a:lnTo>
                    <a:pt x="1753666" y="3454"/>
                  </a:lnTo>
                  <a:lnTo>
                    <a:pt x="1753666" y="3810"/>
                  </a:lnTo>
                  <a:lnTo>
                    <a:pt x="1993938" y="3810"/>
                  </a:lnTo>
                  <a:lnTo>
                    <a:pt x="1993938" y="2540"/>
                  </a:lnTo>
                  <a:close/>
                </a:path>
                <a:path w="2853054" h="3810">
                  <a:moveTo>
                    <a:pt x="2449131" y="2603"/>
                  </a:moveTo>
                  <a:lnTo>
                    <a:pt x="2367191" y="2603"/>
                  </a:lnTo>
                  <a:lnTo>
                    <a:pt x="2419972" y="2641"/>
                  </a:lnTo>
                  <a:lnTo>
                    <a:pt x="2449131" y="2603"/>
                  </a:lnTo>
                  <a:close/>
                </a:path>
                <a:path w="2853054" h="3810">
                  <a:moveTo>
                    <a:pt x="2852534" y="0"/>
                  </a:moveTo>
                  <a:lnTo>
                    <a:pt x="2543289" y="0"/>
                  </a:lnTo>
                  <a:lnTo>
                    <a:pt x="2543289" y="2540"/>
                  </a:lnTo>
                  <a:lnTo>
                    <a:pt x="2852534" y="2540"/>
                  </a:lnTo>
                  <a:lnTo>
                    <a:pt x="2852534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6" name="object 134"/>
            <p:cNvSpPr/>
            <p:nvPr/>
          </p:nvSpPr>
          <p:spPr>
            <a:xfrm>
              <a:off x="2364892" y="4427499"/>
              <a:ext cx="2793365" cy="3175"/>
            </a:xfrm>
            <a:custGeom>
              <a:avLst/>
              <a:gdLst/>
              <a:ahLst/>
              <a:cxnLst/>
              <a:rect l="l" t="t" r="r" b="b"/>
              <a:pathLst>
                <a:path w="2793365" h="3175">
                  <a:moveTo>
                    <a:pt x="1301813" y="2882"/>
                  </a:moveTo>
                  <a:lnTo>
                    <a:pt x="0" y="0"/>
                  </a:lnTo>
                  <a:lnTo>
                    <a:pt x="1295120" y="3060"/>
                  </a:lnTo>
                  <a:lnTo>
                    <a:pt x="1301813" y="2882"/>
                  </a:lnTo>
                  <a:close/>
                </a:path>
                <a:path w="2793365" h="3175">
                  <a:moveTo>
                    <a:pt x="1863318" y="1752"/>
                  </a:moveTo>
                  <a:lnTo>
                    <a:pt x="1684566" y="1752"/>
                  </a:lnTo>
                  <a:lnTo>
                    <a:pt x="1684566" y="3022"/>
                  </a:lnTo>
                  <a:lnTo>
                    <a:pt x="1863318" y="3022"/>
                  </a:lnTo>
                  <a:lnTo>
                    <a:pt x="1863318" y="1752"/>
                  </a:lnTo>
                  <a:close/>
                </a:path>
                <a:path w="2793365" h="3175">
                  <a:moveTo>
                    <a:pt x="2336977" y="1866"/>
                  </a:moveTo>
                  <a:lnTo>
                    <a:pt x="2252281" y="1866"/>
                  </a:lnTo>
                  <a:lnTo>
                    <a:pt x="2303119" y="1905"/>
                  </a:lnTo>
                  <a:lnTo>
                    <a:pt x="2336977" y="1866"/>
                  </a:lnTo>
                  <a:close/>
                </a:path>
                <a:path w="2793365" h="3175">
                  <a:moveTo>
                    <a:pt x="2793123" y="165"/>
                  </a:moveTo>
                  <a:lnTo>
                    <a:pt x="2236990" y="1765"/>
                  </a:lnTo>
                  <a:lnTo>
                    <a:pt x="2401405" y="1765"/>
                  </a:lnTo>
                  <a:lnTo>
                    <a:pt x="2793123" y="16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7" name="object 135"/>
            <p:cNvSpPr/>
            <p:nvPr/>
          </p:nvSpPr>
          <p:spPr>
            <a:xfrm>
              <a:off x="2749473" y="4425099"/>
              <a:ext cx="2653030" cy="4445"/>
            </a:xfrm>
            <a:custGeom>
              <a:avLst/>
              <a:gdLst/>
              <a:ahLst/>
              <a:cxnLst/>
              <a:rect l="l" t="t" r="r" b="b"/>
              <a:pathLst>
                <a:path w="2653029" h="4445">
                  <a:moveTo>
                    <a:pt x="2606365" y="60"/>
                  </a:moveTo>
                  <a:lnTo>
                    <a:pt x="2652560" y="228"/>
                  </a:lnTo>
                  <a:lnTo>
                    <a:pt x="2526665" y="0"/>
                  </a:lnTo>
                  <a:lnTo>
                    <a:pt x="1893054" y="629"/>
                  </a:lnTo>
                  <a:lnTo>
                    <a:pt x="1536741" y="2480"/>
                  </a:lnTo>
                  <a:lnTo>
                    <a:pt x="1217701" y="2924"/>
                  </a:lnTo>
                  <a:lnTo>
                    <a:pt x="962534" y="3711"/>
                  </a:lnTo>
                  <a:lnTo>
                    <a:pt x="763617" y="3764"/>
                  </a:lnTo>
                  <a:lnTo>
                    <a:pt x="319709" y="1612"/>
                  </a:lnTo>
                  <a:lnTo>
                    <a:pt x="67652" y="1181"/>
                  </a:lnTo>
                  <a:lnTo>
                    <a:pt x="0" y="1460"/>
                  </a:lnTo>
                  <a:lnTo>
                    <a:pt x="789050" y="4162"/>
                  </a:lnTo>
                  <a:lnTo>
                    <a:pt x="1595155" y="2847"/>
                  </a:lnTo>
                  <a:lnTo>
                    <a:pt x="2026386" y="635"/>
                  </a:lnTo>
                  <a:lnTo>
                    <a:pt x="2472778" y="431"/>
                  </a:lnTo>
                  <a:lnTo>
                    <a:pt x="2606365" y="6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8" name="object 136"/>
            <p:cNvSpPr/>
            <p:nvPr/>
          </p:nvSpPr>
          <p:spPr>
            <a:xfrm>
              <a:off x="2755557" y="4426203"/>
              <a:ext cx="1880235" cy="3175"/>
            </a:xfrm>
            <a:custGeom>
              <a:avLst/>
              <a:gdLst/>
              <a:ahLst/>
              <a:cxnLst/>
              <a:rect l="l" t="t" r="r" b="b"/>
              <a:pathLst>
                <a:path w="1880235" h="3175">
                  <a:moveTo>
                    <a:pt x="834428" y="3098"/>
                  </a:moveTo>
                  <a:lnTo>
                    <a:pt x="809828" y="2908"/>
                  </a:lnTo>
                  <a:lnTo>
                    <a:pt x="2959" y="342"/>
                  </a:lnTo>
                  <a:lnTo>
                    <a:pt x="0" y="355"/>
                  </a:lnTo>
                  <a:lnTo>
                    <a:pt x="834428" y="3098"/>
                  </a:lnTo>
                  <a:close/>
                </a:path>
                <a:path w="1880235" h="3175">
                  <a:moveTo>
                    <a:pt x="1879676" y="0"/>
                  </a:moveTo>
                  <a:lnTo>
                    <a:pt x="809828" y="2908"/>
                  </a:lnTo>
                  <a:lnTo>
                    <a:pt x="919873" y="2908"/>
                  </a:lnTo>
                  <a:lnTo>
                    <a:pt x="1542948" y="1854"/>
                  </a:lnTo>
                  <a:lnTo>
                    <a:pt x="1879676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9" name="object 137"/>
            <p:cNvSpPr/>
            <p:nvPr/>
          </p:nvSpPr>
          <p:spPr>
            <a:xfrm>
              <a:off x="2043201" y="4433125"/>
              <a:ext cx="3585845" cy="3810"/>
            </a:xfrm>
            <a:custGeom>
              <a:avLst/>
              <a:gdLst/>
              <a:ahLst/>
              <a:cxnLst/>
              <a:rect l="l" t="t" r="r" b="b"/>
              <a:pathLst>
                <a:path w="3585845" h="3810">
                  <a:moveTo>
                    <a:pt x="1031773" y="2959"/>
                  </a:moveTo>
                  <a:lnTo>
                    <a:pt x="633679" y="2959"/>
                  </a:lnTo>
                  <a:lnTo>
                    <a:pt x="633679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633679" y="3810"/>
                  </a:lnTo>
                  <a:lnTo>
                    <a:pt x="633679" y="3009"/>
                  </a:lnTo>
                  <a:lnTo>
                    <a:pt x="755535" y="3048"/>
                  </a:lnTo>
                  <a:lnTo>
                    <a:pt x="1031773" y="2959"/>
                  </a:lnTo>
                  <a:close/>
                </a:path>
                <a:path w="3585845" h="3810">
                  <a:moveTo>
                    <a:pt x="2677096" y="2336"/>
                  </a:moveTo>
                  <a:lnTo>
                    <a:pt x="2531351" y="2336"/>
                  </a:lnTo>
                  <a:lnTo>
                    <a:pt x="2531351" y="1270"/>
                  </a:lnTo>
                  <a:lnTo>
                    <a:pt x="2167293" y="1270"/>
                  </a:lnTo>
                  <a:lnTo>
                    <a:pt x="2167293" y="2540"/>
                  </a:lnTo>
                  <a:lnTo>
                    <a:pt x="2531351" y="2540"/>
                  </a:lnTo>
                  <a:lnTo>
                    <a:pt x="2677096" y="2336"/>
                  </a:lnTo>
                  <a:close/>
                </a:path>
                <a:path w="3585845" h="3810">
                  <a:moveTo>
                    <a:pt x="3585565" y="850"/>
                  </a:moveTo>
                  <a:lnTo>
                    <a:pt x="3581590" y="0"/>
                  </a:lnTo>
                  <a:lnTo>
                    <a:pt x="2556713" y="1930"/>
                  </a:lnTo>
                  <a:lnTo>
                    <a:pt x="2952889" y="1930"/>
                  </a:lnTo>
                  <a:lnTo>
                    <a:pt x="3585565" y="85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0" name="object 138"/>
            <p:cNvSpPr/>
            <p:nvPr/>
          </p:nvSpPr>
          <p:spPr>
            <a:xfrm>
              <a:off x="2053399" y="4431804"/>
              <a:ext cx="3566160" cy="2540"/>
            </a:xfrm>
            <a:custGeom>
              <a:avLst/>
              <a:gdLst/>
              <a:ahLst/>
              <a:cxnLst/>
              <a:rect l="l" t="t" r="r" b="b"/>
              <a:pathLst>
                <a:path w="3566160" h="2539">
                  <a:moveTo>
                    <a:pt x="2271699" y="1930"/>
                  </a:moveTo>
                  <a:lnTo>
                    <a:pt x="2154021" y="1397"/>
                  </a:lnTo>
                  <a:lnTo>
                    <a:pt x="165" y="584"/>
                  </a:lnTo>
                  <a:lnTo>
                    <a:pt x="0" y="635"/>
                  </a:lnTo>
                  <a:lnTo>
                    <a:pt x="2271699" y="1930"/>
                  </a:lnTo>
                  <a:close/>
                </a:path>
                <a:path w="3566160" h="2539">
                  <a:moveTo>
                    <a:pt x="3566147" y="215"/>
                  </a:moveTo>
                  <a:lnTo>
                    <a:pt x="3565017" y="0"/>
                  </a:lnTo>
                  <a:lnTo>
                    <a:pt x="2154021" y="1397"/>
                  </a:lnTo>
                  <a:lnTo>
                    <a:pt x="2865031" y="1397"/>
                  </a:lnTo>
                  <a:lnTo>
                    <a:pt x="3566147" y="21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1" name="object 139"/>
            <p:cNvSpPr/>
            <p:nvPr/>
          </p:nvSpPr>
          <p:spPr>
            <a:xfrm>
              <a:off x="2043709" y="4433912"/>
              <a:ext cx="3585210" cy="2540"/>
            </a:xfrm>
            <a:custGeom>
              <a:avLst/>
              <a:gdLst/>
              <a:ahLst/>
              <a:cxnLst/>
              <a:rect l="l" t="t" r="r" b="b"/>
              <a:pathLst>
                <a:path w="3585210" h="2539">
                  <a:moveTo>
                    <a:pt x="533844" y="2197"/>
                  </a:moveTo>
                  <a:lnTo>
                    <a:pt x="128574" y="2184"/>
                  </a:lnTo>
                  <a:lnTo>
                    <a:pt x="165" y="2146"/>
                  </a:lnTo>
                  <a:lnTo>
                    <a:pt x="0" y="2209"/>
                  </a:lnTo>
                  <a:lnTo>
                    <a:pt x="228600" y="2387"/>
                  </a:lnTo>
                  <a:lnTo>
                    <a:pt x="533844" y="2197"/>
                  </a:lnTo>
                  <a:close/>
                </a:path>
                <a:path w="3585210" h="2539">
                  <a:moveTo>
                    <a:pt x="1171359" y="2044"/>
                  </a:moveTo>
                  <a:lnTo>
                    <a:pt x="660755" y="1905"/>
                  </a:lnTo>
                  <a:lnTo>
                    <a:pt x="128574" y="2184"/>
                  </a:lnTo>
                  <a:lnTo>
                    <a:pt x="657898" y="2184"/>
                  </a:lnTo>
                  <a:lnTo>
                    <a:pt x="1171359" y="2044"/>
                  </a:lnTo>
                  <a:close/>
                </a:path>
                <a:path w="3585210" h="2539">
                  <a:moveTo>
                    <a:pt x="2492298" y="1676"/>
                  </a:moveTo>
                  <a:lnTo>
                    <a:pt x="2466441" y="1574"/>
                  </a:lnTo>
                  <a:lnTo>
                    <a:pt x="2425712" y="1549"/>
                  </a:lnTo>
                  <a:lnTo>
                    <a:pt x="2164689" y="1397"/>
                  </a:lnTo>
                  <a:lnTo>
                    <a:pt x="1171359" y="2044"/>
                  </a:lnTo>
                  <a:lnTo>
                    <a:pt x="1385277" y="2044"/>
                  </a:lnTo>
                  <a:lnTo>
                    <a:pt x="2346972" y="1587"/>
                  </a:lnTo>
                  <a:lnTo>
                    <a:pt x="2492298" y="1676"/>
                  </a:lnTo>
                  <a:close/>
                </a:path>
                <a:path w="3585210" h="2539">
                  <a:moveTo>
                    <a:pt x="3585057" y="63"/>
                  </a:moveTo>
                  <a:lnTo>
                    <a:pt x="3584752" y="0"/>
                  </a:lnTo>
                  <a:lnTo>
                    <a:pt x="2466441" y="1574"/>
                  </a:lnTo>
                  <a:lnTo>
                    <a:pt x="2650731" y="1574"/>
                  </a:lnTo>
                  <a:lnTo>
                    <a:pt x="3585057" y="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2" name="object 140"/>
            <p:cNvSpPr/>
            <p:nvPr/>
          </p:nvSpPr>
          <p:spPr>
            <a:xfrm>
              <a:off x="3815981" y="4436160"/>
              <a:ext cx="1831339" cy="2540"/>
            </a:xfrm>
            <a:custGeom>
              <a:avLst/>
              <a:gdLst/>
              <a:ahLst/>
              <a:cxnLst/>
              <a:rect l="l" t="t" r="r" b="b"/>
              <a:pathLst>
                <a:path w="1831339" h="2539">
                  <a:moveTo>
                    <a:pt x="1145794" y="1257"/>
                  </a:moveTo>
                  <a:lnTo>
                    <a:pt x="0" y="1257"/>
                  </a:lnTo>
                  <a:lnTo>
                    <a:pt x="0" y="2527"/>
                  </a:lnTo>
                  <a:lnTo>
                    <a:pt x="1145794" y="2527"/>
                  </a:lnTo>
                  <a:lnTo>
                    <a:pt x="1145794" y="1257"/>
                  </a:lnTo>
                  <a:close/>
                </a:path>
                <a:path w="1831339" h="2539">
                  <a:moveTo>
                    <a:pt x="1830730" y="1600"/>
                  </a:moveTo>
                  <a:lnTo>
                    <a:pt x="1823148" y="0"/>
                  </a:lnTo>
                  <a:lnTo>
                    <a:pt x="1153198" y="1879"/>
                  </a:lnTo>
                  <a:lnTo>
                    <a:pt x="1414564" y="1879"/>
                  </a:lnTo>
                  <a:lnTo>
                    <a:pt x="1830730" y="160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3" name="object 141"/>
            <p:cNvSpPr/>
            <p:nvPr/>
          </p:nvSpPr>
          <p:spPr>
            <a:xfrm>
              <a:off x="3806177" y="4437722"/>
              <a:ext cx="1840864" cy="1270"/>
            </a:xfrm>
            <a:custGeom>
              <a:avLst/>
              <a:gdLst/>
              <a:ahLst/>
              <a:cxnLst/>
              <a:rect l="l" t="t" r="r" b="b"/>
              <a:pathLst>
                <a:path w="1840864" h="1270">
                  <a:moveTo>
                    <a:pt x="1016711" y="685"/>
                  </a:moveTo>
                  <a:lnTo>
                    <a:pt x="933196" y="622"/>
                  </a:lnTo>
                  <a:lnTo>
                    <a:pt x="708875" y="330"/>
                  </a:lnTo>
                  <a:lnTo>
                    <a:pt x="530263" y="139"/>
                  </a:lnTo>
                  <a:lnTo>
                    <a:pt x="0" y="342"/>
                  </a:lnTo>
                  <a:lnTo>
                    <a:pt x="526656" y="342"/>
                  </a:lnTo>
                  <a:lnTo>
                    <a:pt x="1016711" y="685"/>
                  </a:lnTo>
                  <a:close/>
                </a:path>
                <a:path w="1840864" h="1270">
                  <a:moveTo>
                    <a:pt x="1840585" y="38"/>
                  </a:moveTo>
                  <a:lnTo>
                    <a:pt x="1840420" y="0"/>
                  </a:lnTo>
                  <a:lnTo>
                    <a:pt x="933196" y="622"/>
                  </a:lnTo>
                  <a:lnTo>
                    <a:pt x="1160703" y="622"/>
                  </a:lnTo>
                  <a:lnTo>
                    <a:pt x="1840585" y="3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4" name="object 142"/>
            <p:cNvSpPr/>
            <p:nvPr/>
          </p:nvSpPr>
          <p:spPr>
            <a:xfrm>
              <a:off x="2061692" y="4428667"/>
              <a:ext cx="3551554" cy="3810"/>
            </a:xfrm>
            <a:custGeom>
              <a:avLst/>
              <a:gdLst/>
              <a:ahLst/>
              <a:cxnLst/>
              <a:rect l="l" t="t" r="r" b="b"/>
              <a:pathLst>
                <a:path w="3551554" h="3810">
                  <a:moveTo>
                    <a:pt x="3151911" y="2667"/>
                  </a:moveTo>
                  <a:lnTo>
                    <a:pt x="2697708" y="2463"/>
                  </a:lnTo>
                  <a:lnTo>
                    <a:pt x="2634691" y="2463"/>
                  </a:lnTo>
                  <a:lnTo>
                    <a:pt x="2328608" y="2717"/>
                  </a:lnTo>
                  <a:lnTo>
                    <a:pt x="2328608" y="2540"/>
                  </a:lnTo>
                  <a:lnTo>
                    <a:pt x="1495107" y="2540"/>
                  </a:lnTo>
                  <a:lnTo>
                    <a:pt x="1495107" y="1270"/>
                  </a:lnTo>
                  <a:lnTo>
                    <a:pt x="573493" y="1270"/>
                  </a:lnTo>
                  <a:lnTo>
                    <a:pt x="573493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572503" y="1270"/>
                  </a:lnTo>
                  <a:lnTo>
                    <a:pt x="572503" y="2540"/>
                  </a:lnTo>
                  <a:lnTo>
                    <a:pt x="1403718" y="2540"/>
                  </a:lnTo>
                  <a:lnTo>
                    <a:pt x="1403718" y="3810"/>
                  </a:lnTo>
                  <a:lnTo>
                    <a:pt x="2328608" y="3810"/>
                  </a:lnTo>
                  <a:lnTo>
                    <a:pt x="2328608" y="2832"/>
                  </a:lnTo>
                  <a:lnTo>
                    <a:pt x="2976715" y="2832"/>
                  </a:lnTo>
                  <a:lnTo>
                    <a:pt x="3151911" y="2667"/>
                  </a:lnTo>
                  <a:close/>
                </a:path>
                <a:path w="3551554" h="3810">
                  <a:moveTo>
                    <a:pt x="3551123" y="1943"/>
                  </a:moveTo>
                  <a:lnTo>
                    <a:pt x="3547948" y="1270"/>
                  </a:lnTo>
                  <a:lnTo>
                    <a:pt x="2697708" y="2463"/>
                  </a:lnTo>
                  <a:lnTo>
                    <a:pt x="3272586" y="2463"/>
                  </a:lnTo>
                  <a:lnTo>
                    <a:pt x="3551123" y="194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5" name="object 143"/>
            <p:cNvSpPr/>
            <p:nvPr/>
          </p:nvSpPr>
          <p:spPr>
            <a:xfrm>
              <a:off x="2059444" y="4430115"/>
              <a:ext cx="3553460" cy="2540"/>
            </a:xfrm>
            <a:custGeom>
              <a:avLst/>
              <a:gdLst/>
              <a:ahLst/>
              <a:cxnLst/>
              <a:rect l="l" t="t" r="r" b="b"/>
              <a:pathLst>
                <a:path w="3553460" h="2539">
                  <a:moveTo>
                    <a:pt x="1792490" y="2324"/>
                  </a:moveTo>
                  <a:lnTo>
                    <a:pt x="1728571" y="2032"/>
                  </a:lnTo>
                  <a:lnTo>
                    <a:pt x="127" y="0"/>
                  </a:lnTo>
                  <a:lnTo>
                    <a:pt x="0" y="50"/>
                  </a:lnTo>
                  <a:lnTo>
                    <a:pt x="1792490" y="2324"/>
                  </a:lnTo>
                  <a:close/>
                </a:path>
                <a:path w="3553460" h="2539">
                  <a:moveTo>
                    <a:pt x="2706674" y="1524"/>
                  </a:moveTo>
                  <a:lnTo>
                    <a:pt x="2674620" y="1524"/>
                  </a:lnTo>
                  <a:lnTo>
                    <a:pt x="1728571" y="2032"/>
                  </a:lnTo>
                  <a:lnTo>
                    <a:pt x="2460701" y="2032"/>
                  </a:lnTo>
                  <a:lnTo>
                    <a:pt x="2706674" y="1524"/>
                  </a:lnTo>
                  <a:close/>
                </a:path>
                <a:path w="3553460" h="2539">
                  <a:moveTo>
                    <a:pt x="3553358" y="495"/>
                  </a:moveTo>
                  <a:lnTo>
                    <a:pt x="3553053" y="431"/>
                  </a:lnTo>
                  <a:lnTo>
                    <a:pt x="2706674" y="1524"/>
                  </a:lnTo>
                  <a:lnTo>
                    <a:pt x="2859684" y="1524"/>
                  </a:lnTo>
                  <a:lnTo>
                    <a:pt x="3553358" y="49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6" name="object 144"/>
            <p:cNvSpPr/>
            <p:nvPr/>
          </p:nvSpPr>
          <p:spPr>
            <a:xfrm>
              <a:off x="2031200" y="4427067"/>
              <a:ext cx="3630295" cy="13970"/>
            </a:xfrm>
            <a:custGeom>
              <a:avLst/>
              <a:gdLst/>
              <a:ahLst/>
              <a:cxnLst/>
              <a:rect l="l" t="t" r="r" b="b"/>
              <a:pathLst>
                <a:path w="3630295" h="13970">
                  <a:moveTo>
                    <a:pt x="3564864" y="0"/>
                  </a:moveTo>
                  <a:lnTo>
                    <a:pt x="36397" y="0"/>
                  </a:lnTo>
                  <a:lnTo>
                    <a:pt x="0" y="13779"/>
                  </a:lnTo>
                  <a:lnTo>
                    <a:pt x="3630217" y="13779"/>
                  </a:lnTo>
                  <a:lnTo>
                    <a:pt x="3564864" y="0"/>
                  </a:lnTo>
                  <a:close/>
                </a:path>
              </a:pathLst>
            </a:custGeom>
            <a:solidFill>
              <a:srgbClr val="E7CAA4">
                <a:alpha val="33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7" name="object 145"/>
            <p:cNvSpPr/>
            <p:nvPr/>
          </p:nvSpPr>
          <p:spPr>
            <a:xfrm>
              <a:off x="1067117" y="4413402"/>
              <a:ext cx="1435100" cy="13335"/>
            </a:xfrm>
            <a:custGeom>
              <a:avLst/>
              <a:gdLst/>
              <a:ahLst/>
              <a:cxnLst/>
              <a:rect l="l" t="t" r="r" b="b"/>
              <a:pathLst>
                <a:path w="1435100" h="13335">
                  <a:moveTo>
                    <a:pt x="1434823" y="0"/>
                  </a:moveTo>
                  <a:lnTo>
                    <a:pt x="61594" y="0"/>
                  </a:lnTo>
                  <a:lnTo>
                    <a:pt x="0" y="12979"/>
                  </a:lnTo>
                  <a:lnTo>
                    <a:pt x="1411681" y="12979"/>
                  </a:lnTo>
                  <a:lnTo>
                    <a:pt x="143482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8" name="object 146"/>
            <p:cNvSpPr/>
            <p:nvPr/>
          </p:nvSpPr>
          <p:spPr>
            <a:xfrm>
              <a:off x="1144612" y="4423866"/>
              <a:ext cx="1339215" cy="1905"/>
            </a:xfrm>
            <a:custGeom>
              <a:avLst/>
              <a:gdLst/>
              <a:ahLst/>
              <a:cxnLst/>
              <a:rect l="l" t="t" r="r" b="b"/>
              <a:pathLst>
                <a:path w="1339214" h="1904">
                  <a:moveTo>
                    <a:pt x="1163777" y="571"/>
                  </a:moveTo>
                  <a:lnTo>
                    <a:pt x="936396" y="571"/>
                  </a:lnTo>
                  <a:lnTo>
                    <a:pt x="936396" y="88"/>
                  </a:lnTo>
                  <a:lnTo>
                    <a:pt x="0" y="88"/>
                  </a:lnTo>
                  <a:lnTo>
                    <a:pt x="0" y="1358"/>
                  </a:lnTo>
                  <a:lnTo>
                    <a:pt x="936396" y="1358"/>
                  </a:lnTo>
                  <a:lnTo>
                    <a:pt x="936396" y="673"/>
                  </a:lnTo>
                  <a:lnTo>
                    <a:pt x="990511" y="685"/>
                  </a:lnTo>
                  <a:lnTo>
                    <a:pt x="1163777" y="571"/>
                  </a:lnTo>
                  <a:close/>
                </a:path>
                <a:path w="1339214" h="1904">
                  <a:moveTo>
                    <a:pt x="1338681" y="0"/>
                  </a:moveTo>
                  <a:lnTo>
                    <a:pt x="1080490" y="444"/>
                  </a:lnTo>
                  <a:lnTo>
                    <a:pt x="1225892" y="444"/>
                  </a:lnTo>
                  <a:lnTo>
                    <a:pt x="1338478" y="114"/>
                  </a:lnTo>
                  <a:lnTo>
                    <a:pt x="133868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9" name="object 147"/>
            <p:cNvSpPr/>
            <p:nvPr/>
          </p:nvSpPr>
          <p:spPr>
            <a:xfrm>
              <a:off x="1072743" y="4423879"/>
              <a:ext cx="1410970" cy="1905"/>
            </a:xfrm>
            <a:custGeom>
              <a:avLst/>
              <a:gdLst/>
              <a:ahLst/>
              <a:cxnLst/>
              <a:rect l="l" t="t" r="r" b="b"/>
              <a:pathLst>
                <a:path w="1410970" h="1904">
                  <a:moveTo>
                    <a:pt x="631101" y="622"/>
                  </a:moveTo>
                  <a:lnTo>
                    <a:pt x="863" y="1130"/>
                  </a:lnTo>
                  <a:lnTo>
                    <a:pt x="0" y="1333"/>
                  </a:lnTo>
                  <a:lnTo>
                    <a:pt x="94919" y="1333"/>
                  </a:lnTo>
                  <a:lnTo>
                    <a:pt x="631101" y="622"/>
                  </a:lnTo>
                  <a:close/>
                </a:path>
                <a:path w="1410970" h="1904">
                  <a:moveTo>
                    <a:pt x="1410436" y="50"/>
                  </a:moveTo>
                  <a:lnTo>
                    <a:pt x="1146035" y="469"/>
                  </a:lnTo>
                  <a:lnTo>
                    <a:pt x="1146035" y="0"/>
                  </a:lnTo>
                  <a:lnTo>
                    <a:pt x="975169" y="0"/>
                  </a:lnTo>
                  <a:lnTo>
                    <a:pt x="975169" y="495"/>
                  </a:lnTo>
                  <a:lnTo>
                    <a:pt x="745083" y="419"/>
                  </a:lnTo>
                  <a:lnTo>
                    <a:pt x="643610" y="584"/>
                  </a:lnTo>
                  <a:lnTo>
                    <a:pt x="975169" y="571"/>
                  </a:lnTo>
                  <a:lnTo>
                    <a:pt x="975169" y="1270"/>
                  </a:lnTo>
                  <a:lnTo>
                    <a:pt x="1146035" y="1270"/>
                  </a:lnTo>
                  <a:lnTo>
                    <a:pt x="1146035" y="571"/>
                  </a:lnTo>
                  <a:lnTo>
                    <a:pt x="1235202" y="558"/>
                  </a:lnTo>
                  <a:lnTo>
                    <a:pt x="1146035" y="546"/>
                  </a:lnTo>
                  <a:lnTo>
                    <a:pt x="1250365" y="533"/>
                  </a:lnTo>
                  <a:lnTo>
                    <a:pt x="1410335" y="101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0" name="object 148"/>
            <p:cNvSpPr/>
            <p:nvPr/>
          </p:nvSpPr>
          <p:spPr>
            <a:xfrm>
              <a:off x="1126566" y="4413402"/>
              <a:ext cx="746760" cy="635"/>
            </a:xfrm>
            <a:custGeom>
              <a:avLst/>
              <a:gdLst/>
              <a:ahLst/>
              <a:cxnLst/>
              <a:rect l="l" t="t" r="r" b="b"/>
              <a:pathLst>
                <a:path w="746760" h="635">
                  <a:moveTo>
                    <a:pt x="233349" y="0"/>
                  </a:moveTo>
                  <a:lnTo>
                    <a:pt x="13182" y="0"/>
                  </a:lnTo>
                  <a:lnTo>
                    <a:pt x="2019" y="12"/>
                  </a:lnTo>
                  <a:lnTo>
                    <a:pt x="0" y="444"/>
                  </a:lnTo>
                  <a:lnTo>
                    <a:pt x="233349" y="0"/>
                  </a:lnTo>
                  <a:close/>
                </a:path>
                <a:path w="746760" h="635">
                  <a:moveTo>
                    <a:pt x="746455" y="0"/>
                  </a:moveTo>
                  <a:lnTo>
                    <a:pt x="434276" y="0"/>
                  </a:lnTo>
                  <a:lnTo>
                    <a:pt x="668782" y="38"/>
                  </a:lnTo>
                  <a:lnTo>
                    <a:pt x="74645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1" name="object 149"/>
            <p:cNvSpPr/>
            <p:nvPr/>
          </p:nvSpPr>
          <p:spPr>
            <a:xfrm>
              <a:off x="1332865" y="4413389"/>
              <a:ext cx="548005" cy="635"/>
            </a:xfrm>
            <a:custGeom>
              <a:avLst/>
              <a:gdLst/>
              <a:ahLst/>
              <a:cxnLst/>
              <a:rect l="l" t="t" r="r" b="b"/>
              <a:pathLst>
                <a:path w="548005" h="635">
                  <a:moveTo>
                    <a:pt x="43688" y="0"/>
                  </a:moveTo>
                  <a:lnTo>
                    <a:pt x="16624" y="0"/>
                  </a:lnTo>
                  <a:lnTo>
                    <a:pt x="0" y="25"/>
                  </a:lnTo>
                  <a:lnTo>
                    <a:pt x="43688" y="0"/>
                  </a:lnTo>
                  <a:close/>
                </a:path>
                <a:path w="548005" h="635">
                  <a:moveTo>
                    <a:pt x="547814" y="0"/>
                  </a:moveTo>
                  <a:lnTo>
                    <a:pt x="197434" y="0"/>
                  </a:lnTo>
                  <a:lnTo>
                    <a:pt x="384048" y="63"/>
                  </a:lnTo>
                  <a:lnTo>
                    <a:pt x="54781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2" name="object 150"/>
            <p:cNvSpPr/>
            <p:nvPr/>
          </p:nvSpPr>
          <p:spPr>
            <a:xfrm>
              <a:off x="1094957" y="4417402"/>
              <a:ext cx="1400175" cy="3175"/>
            </a:xfrm>
            <a:custGeom>
              <a:avLst/>
              <a:gdLst/>
              <a:ahLst/>
              <a:cxnLst/>
              <a:rect l="l" t="t" r="r" b="b"/>
              <a:pathLst>
                <a:path w="1400175" h="3175">
                  <a:moveTo>
                    <a:pt x="1399850" y="0"/>
                  </a:moveTo>
                  <a:lnTo>
                    <a:pt x="2538" y="2578"/>
                  </a:lnTo>
                  <a:lnTo>
                    <a:pt x="0" y="3111"/>
                  </a:lnTo>
                  <a:lnTo>
                    <a:pt x="1398288" y="876"/>
                  </a:lnTo>
                  <a:lnTo>
                    <a:pt x="139985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3" name="object 151"/>
            <p:cNvSpPr/>
            <p:nvPr/>
          </p:nvSpPr>
          <p:spPr>
            <a:xfrm>
              <a:off x="1103651" y="4416856"/>
              <a:ext cx="1392555" cy="1905"/>
            </a:xfrm>
            <a:custGeom>
              <a:avLst/>
              <a:gdLst/>
              <a:ahLst/>
              <a:cxnLst/>
              <a:rect l="l" t="t" r="r" b="b"/>
              <a:pathLst>
                <a:path w="1392555" h="1904">
                  <a:moveTo>
                    <a:pt x="1392130" y="0"/>
                  </a:moveTo>
                  <a:lnTo>
                    <a:pt x="2010" y="1396"/>
                  </a:lnTo>
                  <a:lnTo>
                    <a:pt x="0" y="1828"/>
                  </a:lnTo>
                  <a:lnTo>
                    <a:pt x="1391473" y="368"/>
                  </a:lnTo>
                  <a:lnTo>
                    <a:pt x="139213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4" name="object 152"/>
            <p:cNvSpPr/>
            <p:nvPr/>
          </p:nvSpPr>
          <p:spPr>
            <a:xfrm>
              <a:off x="1094957" y="4418063"/>
              <a:ext cx="1398905" cy="2540"/>
            </a:xfrm>
            <a:custGeom>
              <a:avLst/>
              <a:gdLst/>
              <a:ahLst/>
              <a:cxnLst/>
              <a:rect l="l" t="t" r="r" b="b"/>
              <a:pathLst>
                <a:path w="1398905" h="2539">
                  <a:moveTo>
                    <a:pt x="1398673" y="0"/>
                  </a:moveTo>
                  <a:lnTo>
                    <a:pt x="0" y="2451"/>
                  </a:lnTo>
                  <a:lnTo>
                    <a:pt x="1398269" y="226"/>
                  </a:lnTo>
                  <a:lnTo>
                    <a:pt x="139867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5" name="object 153"/>
            <p:cNvSpPr/>
            <p:nvPr/>
          </p:nvSpPr>
          <p:spPr>
            <a:xfrm>
              <a:off x="1081265" y="4421492"/>
              <a:ext cx="1406525" cy="2540"/>
            </a:xfrm>
            <a:custGeom>
              <a:avLst/>
              <a:gdLst/>
              <a:ahLst/>
              <a:cxnLst/>
              <a:rect l="l" t="t" r="r" b="b"/>
              <a:pathLst>
                <a:path w="1406525" h="2539">
                  <a:moveTo>
                    <a:pt x="404190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404190" y="2540"/>
                  </a:lnTo>
                  <a:lnTo>
                    <a:pt x="404190" y="1270"/>
                  </a:lnTo>
                  <a:close/>
                </a:path>
                <a:path w="1406525" h="2539">
                  <a:moveTo>
                    <a:pt x="1406017" y="139"/>
                  </a:moveTo>
                  <a:lnTo>
                    <a:pt x="1405115" y="152"/>
                  </a:lnTo>
                  <a:lnTo>
                    <a:pt x="1405115" y="0"/>
                  </a:lnTo>
                  <a:lnTo>
                    <a:pt x="641299" y="0"/>
                  </a:lnTo>
                  <a:lnTo>
                    <a:pt x="641299" y="1270"/>
                  </a:lnTo>
                  <a:lnTo>
                    <a:pt x="1405115" y="1270"/>
                  </a:lnTo>
                  <a:lnTo>
                    <a:pt x="1405115" y="520"/>
                  </a:lnTo>
                  <a:lnTo>
                    <a:pt x="1405318" y="520"/>
                  </a:lnTo>
                  <a:lnTo>
                    <a:pt x="1406017" y="139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6" name="object 154"/>
            <p:cNvSpPr/>
            <p:nvPr/>
          </p:nvSpPr>
          <p:spPr>
            <a:xfrm>
              <a:off x="1930882" y="4422165"/>
              <a:ext cx="555625" cy="1270"/>
            </a:xfrm>
            <a:custGeom>
              <a:avLst/>
              <a:gdLst/>
              <a:ahLst/>
              <a:cxnLst/>
              <a:rect l="l" t="t" r="r" b="b"/>
              <a:pathLst>
                <a:path w="555625" h="1270">
                  <a:moveTo>
                    <a:pt x="24721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47218" y="1270"/>
                  </a:lnTo>
                  <a:lnTo>
                    <a:pt x="247218" y="0"/>
                  </a:lnTo>
                  <a:close/>
                </a:path>
                <a:path w="555625" h="1270">
                  <a:moveTo>
                    <a:pt x="555205" y="139"/>
                  </a:moveTo>
                  <a:lnTo>
                    <a:pt x="365429" y="317"/>
                  </a:lnTo>
                  <a:lnTo>
                    <a:pt x="554863" y="317"/>
                  </a:lnTo>
                  <a:lnTo>
                    <a:pt x="555205" y="13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7" name="object 155"/>
            <p:cNvSpPr/>
            <p:nvPr/>
          </p:nvSpPr>
          <p:spPr>
            <a:xfrm>
              <a:off x="1109633" y="4414240"/>
              <a:ext cx="1391285" cy="3175"/>
            </a:xfrm>
            <a:custGeom>
              <a:avLst/>
              <a:gdLst/>
              <a:ahLst/>
              <a:cxnLst/>
              <a:rect l="l" t="t" r="r" b="b"/>
              <a:pathLst>
                <a:path w="1391285" h="3175">
                  <a:moveTo>
                    <a:pt x="1390813" y="0"/>
                  </a:moveTo>
                  <a:lnTo>
                    <a:pt x="3280" y="2489"/>
                  </a:lnTo>
                  <a:lnTo>
                    <a:pt x="0" y="3174"/>
                  </a:lnTo>
                  <a:lnTo>
                    <a:pt x="1388843" y="1104"/>
                  </a:lnTo>
                  <a:lnTo>
                    <a:pt x="139081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8" name="object 156"/>
            <p:cNvSpPr/>
            <p:nvPr/>
          </p:nvSpPr>
          <p:spPr>
            <a:xfrm>
              <a:off x="1109633" y="4414926"/>
              <a:ext cx="1390015" cy="2540"/>
            </a:xfrm>
            <a:custGeom>
              <a:avLst/>
              <a:gdLst/>
              <a:ahLst/>
              <a:cxnLst/>
              <a:rect l="l" t="t" r="r" b="b"/>
              <a:pathLst>
                <a:path w="1390014" h="2539">
                  <a:moveTo>
                    <a:pt x="1389590" y="0"/>
                  </a:moveTo>
                  <a:lnTo>
                    <a:pt x="1451" y="2184"/>
                  </a:lnTo>
                  <a:lnTo>
                    <a:pt x="0" y="2489"/>
                  </a:lnTo>
                  <a:lnTo>
                    <a:pt x="1388843" y="419"/>
                  </a:lnTo>
                  <a:lnTo>
                    <a:pt x="138959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9" name="object 157"/>
            <p:cNvSpPr/>
            <p:nvPr/>
          </p:nvSpPr>
          <p:spPr>
            <a:xfrm>
              <a:off x="1067117" y="4413402"/>
              <a:ext cx="1435100" cy="13335"/>
            </a:xfrm>
            <a:custGeom>
              <a:avLst/>
              <a:gdLst/>
              <a:ahLst/>
              <a:cxnLst/>
              <a:rect l="l" t="t" r="r" b="b"/>
              <a:pathLst>
                <a:path w="1435100" h="13335">
                  <a:moveTo>
                    <a:pt x="1434823" y="0"/>
                  </a:moveTo>
                  <a:lnTo>
                    <a:pt x="61594" y="0"/>
                  </a:lnTo>
                  <a:lnTo>
                    <a:pt x="0" y="12979"/>
                  </a:lnTo>
                  <a:lnTo>
                    <a:pt x="1411681" y="12979"/>
                  </a:lnTo>
                  <a:lnTo>
                    <a:pt x="1434823" y="0"/>
                  </a:lnTo>
                  <a:close/>
                </a:path>
              </a:pathLst>
            </a:custGeom>
            <a:solidFill>
              <a:srgbClr val="E7CAA4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0" name="object 158"/>
            <p:cNvSpPr/>
            <p:nvPr/>
          </p:nvSpPr>
          <p:spPr>
            <a:xfrm>
              <a:off x="4621047" y="4473384"/>
              <a:ext cx="1273810" cy="17145"/>
            </a:xfrm>
            <a:custGeom>
              <a:avLst/>
              <a:gdLst/>
              <a:ahLst/>
              <a:cxnLst/>
              <a:rect l="l" t="t" r="r" b="b"/>
              <a:pathLst>
                <a:path w="1273810" h="17145">
                  <a:moveTo>
                    <a:pt x="1194828" y="0"/>
                  </a:moveTo>
                  <a:lnTo>
                    <a:pt x="0" y="0"/>
                  </a:lnTo>
                  <a:lnTo>
                    <a:pt x="40957" y="16611"/>
                  </a:lnTo>
                  <a:lnTo>
                    <a:pt x="1273623" y="16611"/>
                  </a:lnTo>
                  <a:lnTo>
                    <a:pt x="1194828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1" name="object 159"/>
            <p:cNvSpPr/>
            <p:nvPr/>
          </p:nvSpPr>
          <p:spPr>
            <a:xfrm>
              <a:off x="4654169" y="4486185"/>
              <a:ext cx="1226820" cy="1270"/>
            </a:xfrm>
            <a:custGeom>
              <a:avLst/>
              <a:gdLst/>
              <a:ahLst/>
              <a:cxnLst/>
              <a:rect l="l" t="t" r="r" b="b"/>
              <a:pathLst>
                <a:path w="1226820" h="1270">
                  <a:moveTo>
                    <a:pt x="1226261" y="800"/>
                  </a:moveTo>
                  <a:lnTo>
                    <a:pt x="1225194" y="584"/>
                  </a:lnTo>
                  <a:lnTo>
                    <a:pt x="1015784" y="584"/>
                  </a:lnTo>
                  <a:lnTo>
                    <a:pt x="1015784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1015784" y="1270"/>
                  </a:lnTo>
                  <a:lnTo>
                    <a:pt x="1015784" y="711"/>
                  </a:lnTo>
                  <a:lnTo>
                    <a:pt x="1226261" y="80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2" name="object 160"/>
            <p:cNvSpPr/>
            <p:nvPr/>
          </p:nvSpPr>
          <p:spPr>
            <a:xfrm>
              <a:off x="4653419" y="4486528"/>
              <a:ext cx="1227455" cy="635"/>
            </a:xfrm>
            <a:custGeom>
              <a:avLst/>
              <a:gdLst/>
              <a:ahLst/>
              <a:cxnLst/>
              <a:rect l="l" t="t" r="r" b="b"/>
              <a:pathLst>
                <a:path w="1227454" h="635">
                  <a:moveTo>
                    <a:pt x="1227023" y="469"/>
                  </a:moveTo>
                  <a:lnTo>
                    <a:pt x="1226515" y="355"/>
                  </a:lnTo>
                  <a:lnTo>
                    <a:pt x="827519" y="241"/>
                  </a:lnTo>
                  <a:lnTo>
                    <a:pt x="0" y="0"/>
                  </a:lnTo>
                  <a:lnTo>
                    <a:pt x="1092" y="444"/>
                  </a:lnTo>
                  <a:lnTo>
                    <a:pt x="209702" y="533"/>
                  </a:lnTo>
                  <a:lnTo>
                    <a:pt x="776325" y="266"/>
                  </a:lnTo>
                  <a:lnTo>
                    <a:pt x="1227023" y="46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3" name="object 161"/>
            <p:cNvSpPr/>
            <p:nvPr/>
          </p:nvSpPr>
          <p:spPr>
            <a:xfrm>
              <a:off x="4944414" y="4473384"/>
              <a:ext cx="879475" cy="1905"/>
            </a:xfrm>
            <a:custGeom>
              <a:avLst/>
              <a:gdLst/>
              <a:ahLst/>
              <a:cxnLst/>
              <a:rect l="l" t="t" r="r" b="b"/>
              <a:pathLst>
                <a:path w="879475" h="1904">
                  <a:moveTo>
                    <a:pt x="0" y="0"/>
                  </a:moveTo>
                  <a:lnTo>
                    <a:pt x="879236" y="1651"/>
                  </a:lnTo>
                  <a:lnTo>
                    <a:pt x="875791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4" name="object 162"/>
            <p:cNvSpPr/>
            <p:nvPr/>
          </p:nvSpPr>
          <p:spPr>
            <a:xfrm>
              <a:off x="4898390" y="4473384"/>
              <a:ext cx="925830" cy="1905"/>
            </a:xfrm>
            <a:custGeom>
              <a:avLst/>
              <a:gdLst/>
              <a:ahLst/>
              <a:cxnLst/>
              <a:rect l="l" t="t" r="r" b="b"/>
              <a:pathLst>
                <a:path w="925829" h="1904">
                  <a:moveTo>
                    <a:pt x="253504" y="495"/>
                  </a:moveTo>
                  <a:lnTo>
                    <a:pt x="45402" y="0"/>
                  </a:lnTo>
                  <a:lnTo>
                    <a:pt x="0" y="0"/>
                  </a:lnTo>
                  <a:lnTo>
                    <a:pt x="253504" y="495"/>
                  </a:lnTo>
                  <a:close/>
                </a:path>
                <a:path w="925829" h="1904">
                  <a:moveTo>
                    <a:pt x="925322" y="1651"/>
                  </a:moveTo>
                  <a:lnTo>
                    <a:pt x="924407" y="1460"/>
                  </a:lnTo>
                  <a:lnTo>
                    <a:pt x="262813" y="533"/>
                  </a:lnTo>
                  <a:lnTo>
                    <a:pt x="925322" y="1651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5" name="object 163"/>
            <p:cNvSpPr/>
            <p:nvPr/>
          </p:nvSpPr>
          <p:spPr>
            <a:xfrm>
              <a:off x="4647285" y="4483277"/>
              <a:ext cx="1221105" cy="1905"/>
            </a:xfrm>
            <a:custGeom>
              <a:avLst/>
              <a:gdLst/>
              <a:ahLst/>
              <a:cxnLst/>
              <a:rect l="l" t="t" r="r" b="b"/>
              <a:pathLst>
                <a:path w="1221104" h="1904">
                  <a:moveTo>
                    <a:pt x="977011" y="12"/>
                  </a:moveTo>
                  <a:lnTo>
                    <a:pt x="956868" y="0"/>
                  </a:lnTo>
                  <a:lnTo>
                    <a:pt x="749274" y="12"/>
                  </a:lnTo>
                  <a:lnTo>
                    <a:pt x="977011" y="12"/>
                  </a:lnTo>
                  <a:close/>
                </a:path>
                <a:path w="1221104" h="1904">
                  <a:moveTo>
                    <a:pt x="1220533" y="1054"/>
                  </a:moveTo>
                  <a:lnTo>
                    <a:pt x="1220114" y="965"/>
                  </a:lnTo>
                  <a:lnTo>
                    <a:pt x="1219098" y="965"/>
                  </a:lnTo>
                  <a:lnTo>
                    <a:pt x="1219098" y="114"/>
                  </a:lnTo>
                  <a:lnTo>
                    <a:pt x="0" y="114"/>
                  </a:lnTo>
                  <a:lnTo>
                    <a:pt x="0" y="1384"/>
                  </a:lnTo>
                  <a:lnTo>
                    <a:pt x="1219098" y="1384"/>
                  </a:lnTo>
                  <a:lnTo>
                    <a:pt x="1219098" y="1054"/>
                  </a:lnTo>
                  <a:lnTo>
                    <a:pt x="1220533" y="105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6" name="object 164"/>
            <p:cNvSpPr/>
            <p:nvPr/>
          </p:nvSpPr>
          <p:spPr>
            <a:xfrm>
              <a:off x="4636808" y="4479772"/>
              <a:ext cx="1212850" cy="635"/>
            </a:xfrm>
            <a:custGeom>
              <a:avLst/>
              <a:gdLst/>
              <a:ahLst/>
              <a:cxnLst/>
              <a:rect l="l" t="t" r="r" b="b"/>
              <a:pathLst>
                <a:path w="1212850" h="635">
                  <a:moveTo>
                    <a:pt x="0" y="0"/>
                  </a:moveTo>
                  <a:lnTo>
                    <a:pt x="152" y="63"/>
                  </a:lnTo>
                  <a:lnTo>
                    <a:pt x="1212277" y="609"/>
                  </a:lnTo>
                  <a:lnTo>
                    <a:pt x="1210652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7" name="object 165"/>
            <p:cNvSpPr/>
            <p:nvPr/>
          </p:nvSpPr>
          <p:spPr>
            <a:xfrm>
              <a:off x="4647717" y="4483925"/>
              <a:ext cx="1226185" cy="1905"/>
            </a:xfrm>
            <a:custGeom>
              <a:avLst/>
              <a:gdLst/>
              <a:ahLst/>
              <a:cxnLst/>
              <a:rect l="l" t="t" r="r" b="b"/>
              <a:pathLst>
                <a:path w="1226185" h="1904">
                  <a:moveTo>
                    <a:pt x="1219873" y="355"/>
                  </a:moveTo>
                  <a:lnTo>
                    <a:pt x="1218184" y="0"/>
                  </a:lnTo>
                  <a:lnTo>
                    <a:pt x="304076" y="342"/>
                  </a:lnTo>
                  <a:lnTo>
                    <a:pt x="0" y="279"/>
                  </a:lnTo>
                  <a:lnTo>
                    <a:pt x="190" y="342"/>
                  </a:lnTo>
                  <a:lnTo>
                    <a:pt x="609" y="355"/>
                  </a:lnTo>
                  <a:lnTo>
                    <a:pt x="597420" y="584"/>
                  </a:lnTo>
                  <a:lnTo>
                    <a:pt x="950315" y="355"/>
                  </a:lnTo>
                  <a:lnTo>
                    <a:pt x="1219873" y="355"/>
                  </a:lnTo>
                  <a:close/>
                </a:path>
                <a:path w="1226185" h="1904">
                  <a:moveTo>
                    <a:pt x="1225816" y="1612"/>
                  </a:moveTo>
                  <a:lnTo>
                    <a:pt x="1224851" y="1409"/>
                  </a:lnTo>
                  <a:lnTo>
                    <a:pt x="1224153" y="1257"/>
                  </a:lnTo>
                  <a:lnTo>
                    <a:pt x="686155" y="1409"/>
                  </a:lnTo>
                  <a:lnTo>
                    <a:pt x="288531" y="1244"/>
                  </a:lnTo>
                  <a:lnTo>
                    <a:pt x="928204" y="1663"/>
                  </a:lnTo>
                  <a:lnTo>
                    <a:pt x="1225816" y="161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8" name="object 166"/>
            <p:cNvSpPr/>
            <p:nvPr/>
          </p:nvSpPr>
          <p:spPr>
            <a:xfrm>
              <a:off x="4625306" y="4475111"/>
              <a:ext cx="1212850" cy="3175"/>
            </a:xfrm>
            <a:custGeom>
              <a:avLst/>
              <a:gdLst/>
              <a:ahLst/>
              <a:cxnLst/>
              <a:rect l="l" t="t" r="r" b="b"/>
              <a:pathLst>
                <a:path w="1212850" h="3175">
                  <a:moveTo>
                    <a:pt x="0" y="0"/>
                  </a:moveTo>
                  <a:lnTo>
                    <a:pt x="3538" y="1435"/>
                  </a:lnTo>
                  <a:lnTo>
                    <a:pt x="1212248" y="2844"/>
                  </a:lnTo>
                  <a:lnTo>
                    <a:pt x="1203434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9" name="object 167"/>
            <p:cNvSpPr/>
            <p:nvPr/>
          </p:nvSpPr>
          <p:spPr>
            <a:xfrm>
              <a:off x="4630065" y="4477042"/>
              <a:ext cx="1208405" cy="1270"/>
            </a:xfrm>
            <a:custGeom>
              <a:avLst/>
              <a:gdLst/>
              <a:ahLst/>
              <a:cxnLst/>
              <a:rect l="l" t="t" r="r" b="b"/>
              <a:pathLst>
                <a:path w="1208404" h="1270">
                  <a:moveTo>
                    <a:pt x="0" y="0"/>
                  </a:moveTo>
                  <a:lnTo>
                    <a:pt x="156" y="63"/>
                  </a:lnTo>
                  <a:lnTo>
                    <a:pt x="1208056" y="1028"/>
                  </a:lnTo>
                  <a:lnTo>
                    <a:pt x="1207209" y="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0" name="object 168"/>
            <p:cNvSpPr/>
            <p:nvPr/>
          </p:nvSpPr>
          <p:spPr>
            <a:xfrm>
              <a:off x="4621047" y="4473384"/>
              <a:ext cx="1273810" cy="17145"/>
            </a:xfrm>
            <a:custGeom>
              <a:avLst/>
              <a:gdLst/>
              <a:ahLst/>
              <a:cxnLst/>
              <a:rect l="l" t="t" r="r" b="b"/>
              <a:pathLst>
                <a:path w="1273810" h="17145">
                  <a:moveTo>
                    <a:pt x="1194828" y="0"/>
                  </a:moveTo>
                  <a:lnTo>
                    <a:pt x="0" y="0"/>
                  </a:lnTo>
                  <a:lnTo>
                    <a:pt x="40957" y="16611"/>
                  </a:lnTo>
                  <a:lnTo>
                    <a:pt x="1273623" y="16611"/>
                  </a:lnTo>
                  <a:lnTo>
                    <a:pt x="1194828" y="0"/>
                  </a:lnTo>
                  <a:close/>
                </a:path>
              </a:pathLst>
            </a:custGeom>
            <a:solidFill>
              <a:srgbClr val="E7CAA4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1" name="object 169"/>
            <p:cNvSpPr/>
            <p:nvPr/>
          </p:nvSpPr>
          <p:spPr>
            <a:xfrm>
              <a:off x="675539" y="4491177"/>
              <a:ext cx="2520315" cy="17780"/>
            </a:xfrm>
            <a:custGeom>
              <a:avLst/>
              <a:gdLst/>
              <a:ahLst/>
              <a:cxnLst/>
              <a:rect l="l" t="t" r="r" b="b"/>
              <a:pathLst>
                <a:path w="2520315" h="17779">
                  <a:moveTo>
                    <a:pt x="2520173" y="0"/>
                  </a:moveTo>
                  <a:lnTo>
                    <a:pt x="84305" y="0"/>
                  </a:lnTo>
                  <a:lnTo>
                    <a:pt x="0" y="17780"/>
                  </a:lnTo>
                  <a:lnTo>
                    <a:pt x="2515779" y="17780"/>
                  </a:lnTo>
                  <a:lnTo>
                    <a:pt x="252017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2" name="object 170"/>
            <p:cNvSpPr/>
            <p:nvPr/>
          </p:nvSpPr>
          <p:spPr>
            <a:xfrm>
              <a:off x="749114" y="4492180"/>
              <a:ext cx="2446020" cy="3810"/>
            </a:xfrm>
            <a:custGeom>
              <a:avLst/>
              <a:gdLst/>
              <a:ahLst/>
              <a:cxnLst/>
              <a:rect l="l" t="t" r="r" b="b"/>
              <a:pathLst>
                <a:path w="2446020" h="3810">
                  <a:moveTo>
                    <a:pt x="2445581" y="3098"/>
                  </a:moveTo>
                  <a:lnTo>
                    <a:pt x="2348960" y="3098"/>
                  </a:lnTo>
                  <a:lnTo>
                    <a:pt x="2445518" y="3352"/>
                  </a:lnTo>
                  <a:lnTo>
                    <a:pt x="2445581" y="3098"/>
                  </a:lnTo>
                  <a:close/>
                </a:path>
                <a:path w="2446020" h="3810">
                  <a:moveTo>
                    <a:pt x="1273393" y="595"/>
                  </a:moveTo>
                  <a:lnTo>
                    <a:pt x="935508" y="595"/>
                  </a:lnTo>
                  <a:lnTo>
                    <a:pt x="2193035" y="3099"/>
                  </a:lnTo>
                  <a:lnTo>
                    <a:pt x="2445581" y="3098"/>
                  </a:lnTo>
                  <a:lnTo>
                    <a:pt x="2445786" y="2282"/>
                  </a:lnTo>
                  <a:lnTo>
                    <a:pt x="2141681" y="2282"/>
                  </a:lnTo>
                  <a:lnTo>
                    <a:pt x="1273393" y="595"/>
                  </a:lnTo>
                  <a:close/>
                </a:path>
                <a:path w="2446020" h="3810">
                  <a:moveTo>
                    <a:pt x="2324327" y="1985"/>
                  </a:moveTo>
                  <a:lnTo>
                    <a:pt x="2141681" y="2282"/>
                  </a:lnTo>
                  <a:lnTo>
                    <a:pt x="2445786" y="2282"/>
                  </a:lnTo>
                  <a:lnTo>
                    <a:pt x="2445835" y="2082"/>
                  </a:lnTo>
                  <a:lnTo>
                    <a:pt x="2324327" y="1985"/>
                  </a:lnTo>
                  <a:close/>
                </a:path>
                <a:path w="2446020" h="3810">
                  <a:moveTo>
                    <a:pt x="3495" y="520"/>
                  </a:moveTo>
                  <a:lnTo>
                    <a:pt x="0" y="1257"/>
                  </a:lnTo>
                  <a:lnTo>
                    <a:pt x="120770" y="1308"/>
                  </a:lnTo>
                  <a:lnTo>
                    <a:pt x="784220" y="933"/>
                  </a:lnTo>
                  <a:lnTo>
                    <a:pt x="633233" y="713"/>
                  </a:lnTo>
                  <a:lnTo>
                    <a:pt x="3495" y="520"/>
                  </a:lnTo>
                  <a:close/>
                </a:path>
                <a:path w="2446020" h="3810">
                  <a:moveTo>
                    <a:pt x="784220" y="933"/>
                  </a:moveTo>
                  <a:lnTo>
                    <a:pt x="642822" y="933"/>
                  </a:lnTo>
                  <a:lnTo>
                    <a:pt x="775328" y="965"/>
                  </a:lnTo>
                  <a:lnTo>
                    <a:pt x="784220" y="933"/>
                  </a:lnTo>
                  <a:close/>
                </a:path>
                <a:path w="2446020" h="3810">
                  <a:moveTo>
                    <a:pt x="1002535" y="0"/>
                  </a:moveTo>
                  <a:lnTo>
                    <a:pt x="959992" y="0"/>
                  </a:lnTo>
                  <a:lnTo>
                    <a:pt x="633233" y="713"/>
                  </a:lnTo>
                  <a:lnTo>
                    <a:pt x="854387" y="713"/>
                  </a:lnTo>
                  <a:lnTo>
                    <a:pt x="1273393" y="595"/>
                  </a:lnTo>
                  <a:lnTo>
                    <a:pt x="100253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3" name="object 171"/>
            <p:cNvSpPr/>
            <p:nvPr/>
          </p:nvSpPr>
          <p:spPr>
            <a:xfrm>
              <a:off x="751422" y="4492182"/>
              <a:ext cx="2444115" cy="2540"/>
            </a:xfrm>
            <a:custGeom>
              <a:avLst/>
              <a:gdLst/>
              <a:ahLst/>
              <a:cxnLst/>
              <a:rect l="l" t="t" r="r" b="b"/>
              <a:pathLst>
                <a:path w="2444115" h="2539">
                  <a:moveTo>
                    <a:pt x="2443469" y="2321"/>
                  </a:moveTo>
                  <a:lnTo>
                    <a:pt x="2346982" y="2321"/>
                  </a:lnTo>
                  <a:lnTo>
                    <a:pt x="2443415" y="2537"/>
                  </a:lnTo>
                  <a:lnTo>
                    <a:pt x="2443469" y="2321"/>
                  </a:lnTo>
                  <a:close/>
                </a:path>
                <a:path w="2444115" h="2539">
                  <a:moveTo>
                    <a:pt x="1175554" y="318"/>
                  </a:moveTo>
                  <a:lnTo>
                    <a:pt x="1035811" y="318"/>
                  </a:lnTo>
                  <a:lnTo>
                    <a:pt x="2191259" y="2349"/>
                  </a:lnTo>
                  <a:lnTo>
                    <a:pt x="2443469" y="2321"/>
                  </a:lnTo>
                  <a:lnTo>
                    <a:pt x="2139373" y="2286"/>
                  </a:lnTo>
                  <a:lnTo>
                    <a:pt x="1325124" y="772"/>
                  </a:lnTo>
                  <a:lnTo>
                    <a:pt x="1175554" y="318"/>
                  </a:lnTo>
                  <a:close/>
                </a:path>
                <a:path w="2444115" h="2539">
                  <a:moveTo>
                    <a:pt x="2322020" y="1985"/>
                  </a:moveTo>
                  <a:lnTo>
                    <a:pt x="2139373" y="2286"/>
                  </a:lnTo>
                  <a:lnTo>
                    <a:pt x="2443477" y="2286"/>
                  </a:lnTo>
                  <a:lnTo>
                    <a:pt x="2443525" y="2093"/>
                  </a:lnTo>
                  <a:lnTo>
                    <a:pt x="2322020" y="1985"/>
                  </a:lnTo>
                  <a:close/>
                </a:path>
                <a:path w="2444115" h="2539">
                  <a:moveTo>
                    <a:pt x="1186" y="518"/>
                  </a:moveTo>
                  <a:lnTo>
                    <a:pt x="0" y="772"/>
                  </a:lnTo>
                  <a:lnTo>
                    <a:pt x="161782" y="873"/>
                  </a:lnTo>
                  <a:lnTo>
                    <a:pt x="619287" y="772"/>
                  </a:lnTo>
                  <a:lnTo>
                    <a:pt x="592693" y="734"/>
                  </a:lnTo>
                  <a:lnTo>
                    <a:pt x="1186" y="518"/>
                  </a:lnTo>
                  <a:close/>
                </a:path>
                <a:path w="2444115" h="2539">
                  <a:moveTo>
                    <a:pt x="994353" y="0"/>
                  </a:moveTo>
                  <a:lnTo>
                    <a:pt x="592693" y="734"/>
                  </a:lnTo>
                  <a:lnTo>
                    <a:pt x="711946" y="734"/>
                  </a:lnTo>
                  <a:lnTo>
                    <a:pt x="1175554" y="318"/>
                  </a:lnTo>
                  <a:lnTo>
                    <a:pt x="99435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4" name="object 172"/>
            <p:cNvSpPr/>
            <p:nvPr/>
          </p:nvSpPr>
          <p:spPr>
            <a:xfrm>
              <a:off x="675665" y="4503838"/>
              <a:ext cx="2371725" cy="5715"/>
            </a:xfrm>
            <a:custGeom>
              <a:avLst/>
              <a:gdLst/>
              <a:ahLst/>
              <a:cxnLst/>
              <a:rect l="l" t="t" r="r" b="b"/>
              <a:pathLst>
                <a:path w="2371725" h="5714">
                  <a:moveTo>
                    <a:pt x="582510" y="1993"/>
                  </a:moveTo>
                  <a:lnTo>
                    <a:pt x="425310" y="1955"/>
                  </a:lnTo>
                  <a:lnTo>
                    <a:pt x="2921" y="4470"/>
                  </a:lnTo>
                  <a:lnTo>
                    <a:pt x="0" y="5080"/>
                  </a:lnTo>
                  <a:lnTo>
                    <a:pt x="582510" y="1993"/>
                  </a:lnTo>
                  <a:close/>
                </a:path>
                <a:path w="2371725" h="5714">
                  <a:moveTo>
                    <a:pt x="847331" y="1270"/>
                  </a:moveTo>
                  <a:lnTo>
                    <a:pt x="618794" y="1270"/>
                  </a:lnTo>
                  <a:lnTo>
                    <a:pt x="618794" y="2540"/>
                  </a:lnTo>
                  <a:lnTo>
                    <a:pt x="847331" y="2540"/>
                  </a:lnTo>
                  <a:lnTo>
                    <a:pt x="847331" y="1270"/>
                  </a:lnTo>
                  <a:close/>
                </a:path>
                <a:path w="2371725" h="5714">
                  <a:moveTo>
                    <a:pt x="2371306" y="5130"/>
                  </a:moveTo>
                  <a:lnTo>
                    <a:pt x="1416888" y="863"/>
                  </a:lnTo>
                  <a:lnTo>
                    <a:pt x="1321409" y="863"/>
                  </a:lnTo>
                  <a:lnTo>
                    <a:pt x="1321409" y="0"/>
                  </a:lnTo>
                  <a:lnTo>
                    <a:pt x="1137094" y="0"/>
                  </a:lnTo>
                  <a:lnTo>
                    <a:pt x="1137094" y="1028"/>
                  </a:lnTo>
                  <a:lnTo>
                    <a:pt x="999070" y="1028"/>
                  </a:lnTo>
                  <a:lnTo>
                    <a:pt x="1137094" y="1054"/>
                  </a:lnTo>
                  <a:lnTo>
                    <a:pt x="1137094" y="1270"/>
                  </a:lnTo>
                  <a:lnTo>
                    <a:pt x="1321409" y="1270"/>
                  </a:lnTo>
                  <a:lnTo>
                    <a:pt x="1321409" y="1143"/>
                  </a:lnTo>
                  <a:lnTo>
                    <a:pt x="2258199" y="5118"/>
                  </a:lnTo>
                  <a:lnTo>
                    <a:pt x="2371306" y="513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5" name="object 173"/>
            <p:cNvSpPr/>
            <p:nvPr/>
          </p:nvSpPr>
          <p:spPr>
            <a:xfrm>
              <a:off x="678548" y="4504270"/>
              <a:ext cx="2399030" cy="5080"/>
            </a:xfrm>
            <a:custGeom>
              <a:avLst/>
              <a:gdLst/>
              <a:ahLst/>
              <a:cxnLst/>
              <a:rect l="l" t="t" r="r" b="b"/>
              <a:pathLst>
                <a:path w="2399030" h="5079">
                  <a:moveTo>
                    <a:pt x="920178" y="787"/>
                  </a:moveTo>
                  <a:lnTo>
                    <a:pt x="719150" y="1219"/>
                  </a:lnTo>
                  <a:lnTo>
                    <a:pt x="370446" y="1638"/>
                  </a:lnTo>
                  <a:lnTo>
                    <a:pt x="0" y="4038"/>
                  </a:lnTo>
                  <a:lnTo>
                    <a:pt x="369277" y="1968"/>
                  </a:lnTo>
                  <a:lnTo>
                    <a:pt x="745617" y="1600"/>
                  </a:lnTo>
                  <a:lnTo>
                    <a:pt x="920178" y="787"/>
                  </a:lnTo>
                  <a:close/>
                </a:path>
                <a:path w="2399030" h="5079">
                  <a:moveTo>
                    <a:pt x="1929930" y="2997"/>
                  </a:moveTo>
                  <a:lnTo>
                    <a:pt x="1833613" y="2679"/>
                  </a:lnTo>
                  <a:lnTo>
                    <a:pt x="1276527" y="0"/>
                  </a:lnTo>
                  <a:lnTo>
                    <a:pt x="1035469" y="533"/>
                  </a:lnTo>
                  <a:lnTo>
                    <a:pt x="1352575" y="381"/>
                  </a:lnTo>
                  <a:lnTo>
                    <a:pt x="1844636" y="2933"/>
                  </a:lnTo>
                  <a:lnTo>
                    <a:pt x="1929930" y="2997"/>
                  </a:lnTo>
                  <a:close/>
                </a:path>
                <a:path w="2399030" h="5079">
                  <a:moveTo>
                    <a:pt x="2398852" y="4876"/>
                  </a:moveTo>
                  <a:lnTo>
                    <a:pt x="2369401" y="4699"/>
                  </a:lnTo>
                  <a:lnTo>
                    <a:pt x="2389009" y="4699"/>
                  </a:lnTo>
                  <a:lnTo>
                    <a:pt x="2276856" y="4140"/>
                  </a:lnTo>
                  <a:lnTo>
                    <a:pt x="2368410" y="4699"/>
                  </a:lnTo>
                  <a:lnTo>
                    <a:pt x="2398852" y="48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6" name="object 174"/>
            <p:cNvSpPr/>
            <p:nvPr/>
          </p:nvSpPr>
          <p:spPr>
            <a:xfrm>
              <a:off x="1230999" y="4506014"/>
              <a:ext cx="1410335" cy="3810"/>
            </a:xfrm>
            <a:custGeom>
              <a:avLst/>
              <a:gdLst/>
              <a:ahLst/>
              <a:cxnLst/>
              <a:rect l="l" t="t" r="r" b="b"/>
              <a:pathLst>
                <a:path w="1410335" h="3810">
                  <a:moveTo>
                    <a:pt x="806305" y="75"/>
                  </a:moveTo>
                  <a:lnTo>
                    <a:pt x="707470" y="0"/>
                  </a:lnTo>
                  <a:lnTo>
                    <a:pt x="0" y="2955"/>
                  </a:lnTo>
                  <a:lnTo>
                    <a:pt x="71145" y="2955"/>
                  </a:lnTo>
                  <a:lnTo>
                    <a:pt x="144222" y="2390"/>
                  </a:lnTo>
                  <a:lnTo>
                    <a:pt x="392504" y="1884"/>
                  </a:lnTo>
                  <a:lnTo>
                    <a:pt x="544155" y="769"/>
                  </a:lnTo>
                  <a:lnTo>
                    <a:pt x="731049" y="405"/>
                  </a:lnTo>
                  <a:lnTo>
                    <a:pt x="831731" y="678"/>
                  </a:lnTo>
                  <a:lnTo>
                    <a:pt x="1076769" y="2955"/>
                  </a:lnTo>
                  <a:lnTo>
                    <a:pt x="1274305" y="2955"/>
                  </a:lnTo>
                  <a:lnTo>
                    <a:pt x="1409928" y="3653"/>
                  </a:lnTo>
                  <a:lnTo>
                    <a:pt x="1096476" y="2373"/>
                  </a:lnTo>
                  <a:lnTo>
                    <a:pt x="806305" y="7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7" name="object 175"/>
            <p:cNvSpPr/>
            <p:nvPr/>
          </p:nvSpPr>
          <p:spPr>
            <a:xfrm>
              <a:off x="1230999" y="4506014"/>
              <a:ext cx="1410335" cy="3810"/>
            </a:xfrm>
            <a:custGeom>
              <a:avLst/>
              <a:gdLst/>
              <a:ahLst/>
              <a:cxnLst/>
              <a:rect l="l" t="t" r="r" b="b"/>
              <a:pathLst>
                <a:path w="1410335" h="3810">
                  <a:moveTo>
                    <a:pt x="806305" y="75"/>
                  </a:moveTo>
                  <a:lnTo>
                    <a:pt x="707470" y="0"/>
                  </a:lnTo>
                  <a:lnTo>
                    <a:pt x="0" y="2955"/>
                  </a:lnTo>
                  <a:lnTo>
                    <a:pt x="190102" y="1808"/>
                  </a:lnTo>
                  <a:lnTo>
                    <a:pt x="421310" y="1517"/>
                  </a:lnTo>
                  <a:lnTo>
                    <a:pt x="571423" y="428"/>
                  </a:lnTo>
                  <a:lnTo>
                    <a:pt x="733262" y="193"/>
                  </a:lnTo>
                  <a:lnTo>
                    <a:pt x="838884" y="443"/>
                  </a:lnTo>
                  <a:lnTo>
                    <a:pt x="1152766" y="2853"/>
                  </a:lnTo>
                  <a:lnTo>
                    <a:pt x="1409928" y="3653"/>
                  </a:lnTo>
                  <a:lnTo>
                    <a:pt x="1096476" y="2373"/>
                  </a:lnTo>
                  <a:lnTo>
                    <a:pt x="806305" y="7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8" name="object 176"/>
            <p:cNvSpPr/>
            <p:nvPr/>
          </p:nvSpPr>
          <p:spPr>
            <a:xfrm>
              <a:off x="722477" y="4496498"/>
              <a:ext cx="2472055" cy="3810"/>
            </a:xfrm>
            <a:custGeom>
              <a:avLst/>
              <a:gdLst/>
              <a:ahLst/>
              <a:cxnLst/>
              <a:rect l="l" t="t" r="r" b="b"/>
              <a:pathLst>
                <a:path w="2472055" h="3810">
                  <a:moveTo>
                    <a:pt x="403212" y="1917"/>
                  </a:moveTo>
                  <a:lnTo>
                    <a:pt x="0" y="1917"/>
                  </a:lnTo>
                  <a:lnTo>
                    <a:pt x="0" y="3187"/>
                  </a:lnTo>
                  <a:lnTo>
                    <a:pt x="403212" y="3187"/>
                  </a:lnTo>
                  <a:lnTo>
                    <a:pt x="403212" y="1917"/>
                  </a:lnTo>
                  <a:close/>
                </a:path>
                <a:path w="2472055" h="3810">
                  <a:moveTo>
                    <a:pt x="1310652" y="647"/>
                  </a:moveTo>
                  <a:lnTo>
                    <a:pt x="817359" y="647"/>
                  </a:lnTo>
                  <a:lnTo>
                    <a:pt x="817359" y="1905"/>
                  </a:lnTo>
                  <a:lnTo>
                    <a:pt x="601713" y="1905"/>
                  </a:lnTo>
                  <a:lnTo>
                    <a:pt x="601713" y="647"/>
                  </a:lnTo>
                  <a:lnTo>
                    <a:pt x="515226" y="647"/>
                  </a:lnTo>
                  <a:lnTo>
                    <a:pt x="515226" y="1905"/>
                  </a:lnTo>
                  <a:lnTo>
                    <a:pt x="458266" y="1905"/>
                  </a:lnTo>
                  <a:lnTo>
                    <a:pt x="660984" y="2095"/>
                  </a:lnTo>
                  <a:lnTo>
                    <a:pt x="817359" y="1917"/>
                  </a:lnTo>
                  <a:lnTo>
                    <a:pt x="1310652" y="1917"/>
                  </a:lnTo>
                  <a:lnTo>
                    <a:pt x="1310652" y="647"/>
                  </a:lnTo>
                  <a:close/>
                </a:path>
                <a:path w="2472055" h="3810">
                  <a:moveTo>
                    <a:pt x="2471724" y="787"/>
                  </a:moveTo>
                  <a:lnTo>
                    <a:pt x="1533029" y="787"/>
                  </a:lnTo>
                  <a:lnTo>
                    <a:pt x="2059343" y="1600"/>
                  </a:lnTo>
                  <a:lnTo>
                    <a:pt x="2159787" y="1600"/>
                  </a:lnTo>
                  <a:lnTo>
                    <a:pt x="2471458" y="1828"/>
                  </a:lnTo>
                  <a:lnTo>
                    <a:pt x="2471521" y="1600"/>
                  </a:lnTo>
                  <a:lnTo>
                    <a:pt x="2471724" y="787"/>
                  </a:lnTo>
                  <a:close/>
                </a:path>
                <a:path w="2472055" h="3810">
                  <a:moveTo>
                    <a:pt x="2471890" y="114"/>
                  </a:moveTo>
                  <a:lnTo>
                    <a:pt x="2374201" y="0"/>
                  </a:lnTo>
                  <a:lnTo>
                    <a:pt x="2058339" y="584"/>
                  </a:lnTo>
                  <a:lnTo>
                    <a:pt x="2471775" y="584"/>
                  </a:lnTo>
                  <a:lnTo>
                    <a:pt x="2471890" y="11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9" name="object 177"/>
            <p:cNvSpPr/>
            <p:nvPr/>
          </p:nvSpPr>
          <p:spPr>
            <a:xfrm>
              <a:off x="736701" y="4499520"/>
              <a:ext cx="2456815" cy="2540"/>
            </a:xfrm>
            <a:custGeom>
              <a:avLst/>
              <a:gdLst/>
              <a:ahLst/>
              <a:cxnLst/>
              <a:rect l="l" t="t" r="r" b="b"/>
              <a:pathLst>
                <a:path w="2456815" h="2539">
                  <a:moveTo>
                    <a:pt x="309651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309651" y="2540"/>
                  </a:lnTo>
                  <a:lnTo>
                    <a:pt x="309651" y="1270"/>
                  </a:lnTo>
                  <a:close/>
                </a:path>
                <a:path w="2456815" h="2539">
                  <a:moveTo>
                    <a:pt x="526046" y="1498"/>
                  </a:moveTo>
                  <a:lnTo>
                    <a:pt x="432346" y="1498"/>
                  </a:lnTo>
                  <a:lnTo>
                    <a:pt x="490435" y="1524"/>
                  </a:lnTo>
                  <a:lnTo>
                    <a:pt x="526046" y="1498"/>
                  </a:lnTo>
                  <a:close/>
                </a:path>
                <a:path w="2456815" h="2539">
                  <a:moveTo>
                    <a:pt x="752271" y="0"/>
                  </a:moveTo>
                  <a:lnTo>
                    <a:pt x="642023" y="0"/>
                  </a:lnTo>
                  <a:lnTo>
                    <a:pt x="642023" y="1270"/>
                  </a:lnTo>
                  <a:lnTo>
                    <a:pt x="752271" y="1270"/>
                  </a:lnTo>
                  <a:lnTo>
                    <a:pt x="752271" y="0"/>
                  </a:lnTo>
                  <a:close/>
                </a:path>
                <a:path w="2456815" h="2539">
                  <a:moveTo>
                    <a:pt x="2456383" y="2260"/>
                  </a:moveTo>
                  <a:lnTo>
                    <a:pt x="1466723" y="1257"/>
                  </a:lnTo>
                  <a:lnTo>
                    <a:pt x="764857" y="1257"/>
                  </a:lnTo>
                  <a:lnTo>
                    <a:pt x="2456370" y="232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0" name="object 178"/>
            <p:cNvSpPr/>
            <p:nvPr/>
          </p:nvSpPr>
          <p:spPr>
            <a:xfrm>
              <a:off x="722833" y="4496434"/>
              <a:ext cx="2471420" cy="2540"/>
            </a:xfrm>
            <a:custGeom>
              <a:avLst/>
              <a:gdLst/>
              <a:ahLst/>
              <a:cxnLst/>
              <a:rect l="l" t="t" r="r" b="b"/>
              <a:pathLst>
                <a:path w="2471420" h="2539">
                  <a:moveTo>
                    <a:pt x="789889" y="1625"/>
                  </a:moveTo>
                  <a:lnTo>
                    <a:pt x="663028" y="1384"/>
                  </a:lnTo>
                  <a:lnTo>
                    <a:pt x="540054" y="1295"/>
                  </a:lnTo>
                  <a:lnTo>
                    <a:pt x="127" y="2514"/>
                  </a:lnTo>
                  <a:lnTo>
                    <a:pt x="0" y="2540"/>
                  </a:lnTo>
                  <a:lnTo>
                    <a:pt x="593128" y="1511"/>
                  </a:lnTo>
                  <a:lnTo>
                    <a:pt x="678129" y="1625"/>
                  </a:lnTo>
                  <a:lnTo>
                    <a:pt x="789889" y="1625"/>
                  </a:lnTo>
                  <a:close/>
                </a:path>
                <a:path w="2471420" h="2539">
                  <a:moveTo>
                    <a:pt x="2471420" y="0"/>
                  </a:moveTo>
                  <a:lnTo>
                    <a:pt x="1860054" y="0"/>
                  </a:lnTo>
                  <a:lnTo>
                    <a:pt x="1860054" y="812"/>
                  </a:lnTo>
                  <a:lnTo>
                    <a:pt x="1588516" y="812"/>
                  </a:lnTo>
                  <a:lnTo>
                    <a:pt x="1860054" y="952"/>
                  </a:lnTo>
                  <a:lnTo>
                    <a:pt x="1860054" y="1270"/>
                  </a:lnTo>
                  <a:lnTo>
                    <a:pt x="2471420" y="1270"/>
                  </a:lnTo>
                  <a:lnTo>
                    <a:pt x="2471420" y="647"/>
                  </a:lnTo>
                  <a:lnTo>
                    <a:pt x="247142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1" name="object 179"/>
            <p:cNvSpPr/>
            <p:nvPr/>
          </p:nvSpPr>
          <p:spPr>
            <a:xfrm>
              <a:off x="741286" y="4494174"/>
              <a:ext cx="1130300" cy="1270"/>
            </a:xfrm>
            <a:custGeom>
              <a:avLst/>
              <a:gdLst/>
              <a:ahLst/>
              <a:cxnLst/>
              <a:rect l="l" t="t" r="r" b="b"/>
              <a:pathLst>
                <a:path w="1130300" h="1270">
                  <a:moveTo>
                    <a:pt x="1129753" y="444"/>
                  </a:moveTo>
                  <a:lnTo>
                    <a:pt x="349580" y="0"/>
                  </a:lnTo>
                  <a:lnTo>
                    <a:pt x="2273" y="431"/>
                  </a:lnTo>
                  <a:lnTo>
                    <a:pt x="0" y="914"/>
                  </a:lnTo>
                  <a:lnTo>
                    <a:pt x="385343" y="762"/>
                  </a:lnTo>
                  <a:lnTo>
                    <a:pt x="601014" y="1079"/>
                  </a:lnTo>
                  <a:lnTo>
                    <a:pt x="659980" y="1079"/>
                  </a:lnTo>
                  <a:lnTo>
                    <a:pt x="1117180" y="711"/>
                  </a:lnTo>
                  <a:lnTo>
                    <a:pt x="1119098" y="711"/>
                  </a:lnTo>
                  <a:lnTo>
                    <a:pt x="1120000" y="698"/>
                  </a:lnTo>
                  <a:lnTo>
                    <a:pt x="1129753" y="571"/>
                  </a:lnTo>
                  <a:lnTo>
                    <a:pt x="1129753" y="4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2" name="object 180"/>
            <p:cNvSpPr/>
            <p:nvPr/>
          </p:nvSpPr>
          <p:spPr>
            <a:xfrm>
              <a:off x="743165" y="4494174"/>
              <a:ext cx="2324100" cy="2540"/>
            </a:xfrm>
            <a:custGeom>
              <a:avLst/>
              <a:gdLst/>
              <a:ahLst/>
              <a:cxnLst/>
              <a:rect l="l" t="t" r="r" b="b"/>
              <a:pathLst>
                <a:path w="2324100" h="2539">
                  <a:moveTo>
                    <a:pt x="1127798" y="444"/>
                  </a:moveTo>
                  <a:lnTo>
                    <a:pt x="692759" y="431"/>
                  </a:lnTo>
                  <a:lnTo>
                    <a:pt x="462203" y="88"/>
                  </a:lnTo>
                  <a:lnTo>
                    <a:pt x="347700" y="0"/>
                  </a:lnTo>
                  <a:lnTo>
                    <a:pt x="381" y="444"/>
                  </a:lnTo>
                  <a:lnTo>
                    <a:pt x="0" y="520"/>
                  </a:lnTo>
                  <a:lnTo>
                    <a:pt x="390601" y="165"/>
                  </a:lnTo>
                  <a:lnTo>
                    <a:pt x="676122" y="685"/>
                  </a:lnTo>
                  <a:lnTo>
                    <a:pt x="743318" y="685"/>
                  </a:lnTo>
                  <a:lnTo>
                    <a:pt x="1124165" y="508"/>
                  </a:lnTo>
                  <a:lnTo>
                    <a:pt x="1127798" y="444"/>
                  </a:lnTo>
                  <a:close/>
                </a:path>
                <a:path w="2324100" h="2539">
                  <a:moveTo>
                    <a:pt x="1561947" y="571"/>
                  </a:moveTo>
                  <a:lnTo>
                    <a:pt x="1464005" y="571"/>
                  </a:lnTo>
                  <a:lnTo>
                    <a:pt x="1464005" y="1841"/>
                  </a:lnTo>
                  <a:lnTo>
                    <a:pt x="1561947" y="1841"/>
                  </a:lnTo>
                  <a:lnTo>
                    <a:pt x="1561947" y="571"/>
                  </a:lnTo>
                  <a:close/>
                </a:path>
                <a:path w="2324100" h="2539">
                  <a:moveTo>
                    <a:pt x="2247569" y="1752"/>
                  </a:moveTo>
                  <a:lnTo>
                    <a:pt x="2038642" y="1524"/>
                  </a:lnTo>
                  <a:lnTo>
                    <a:pt x="1831035" y="1752"/>
                  </a:lnTo>
                  <a:lnTo>
                    <a:pt x="2247569" y="1752"/>
                  </a:lnTo>
                  <a:close/>
                </a:path>
                <a:path w="2324100" h="2539">
                  <a:moveTo>
                    <a:pt x="2324062" y="1943"/>
                  </a:moveTo>
                  <a:lnTo>
                    <a:pt x="2252637" y="1778"/>
                  </a:lnTo>
                  <a:lnTo>
                    <a:pt x="2173757" y="1778"/>
                  </a:lnTo>
                  <a:lnTo>
                    <a:pt x="2324062" y="194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3" name="object 181"/>
            <p:cNvSpPr/>
            <p:nvPr/>
          </p:nvSpPr>
          <p:spPr>
            <a:xfrm>
              <a:off x="698096" y="4501768"/>
              <a:ext cx="2494280" cy="5715"/>
            </a:xfrm>
            <a:custGeom>
              <a:avLst/>
              <a:gdLst/>
              <a:ahLst/>
              <a:cxnLst/>
              <a:rect l="l" t="t" r="r" b="b"/>
              <a:pathLst>
                <a:path w="2494280" h="5714">
                  <a:moveTo>
                    <a:pt x="1727767" y="1244"/>
                  </a:moveTo>
                  <a:lnTo>
                    <a:pt x="776008" y="1244"/>
                  </a:lnTo>
                  <a:lnTo>
                    <a:pt x="1123980" y="1447"/>
                  </a:lnTo>
                  <a:lnTo>
                    <a:pt x="1755889" y="3632"/>
                  </a:lnTo>
                  <a:lnTo>
                    <a:pt x="2493706" y="5232"/>
                  </a:lnTo>
                  <a:lnTo>
                    <a:pt x="2494099" y="3632"/>
                  </a:lnTo>
                  <a:lnTo>
                    <a:pt x="1786763" y="1447"/>
                  </a:lnTo>
                  <a:lnTo>
                    <a:pt x="1727767" y="1244"/>
                  </a:lnTo>
                  <a:close/>
                </a:path>
                <a:path w="2494280" h="5714">
                  <a:moveTo>
                    <a:pt x="1097038" y="0"/>
                  </a:moveTo>
                  <a:lnTo>
                    <a:pt x="43370" y="1453"/>
                  </a:lnTo>
                  <a:lnTo>
                    <a:pt x="4590" y="1453"/>
                  </a:lnTo>
                  <a:lnTo>
                    <a:pt x="0" y="2425"/>
                  </a:lnTo>
                  <a:lnTo>
                    <a:pt x="443241" y="1714"/>
                  </a:lnTo>
                  <a:lnTo>
                    <a:pt x="43370" y="1453"/>
                  </a:lnTo>
                  <a:lnTo>
                    <a:pt x="617331" y="1447"/>
                  </a:lnTo>
                  <a:lnTo>
                    <a:pt x="1727767" y="1244"/>
                  </a:lnTo>
                  <a:lnTo>
                    <a:pt x="1097038" y="0"/>
                  </a:lnTo>
                  <a:close/>
                </a:path>
                <a:path w="2494280" h="5714">
                  <a:moveTo>
                    <a:pt x="443241" y="1714"/>
                  </a:moveTo>
                  <a:lnTo>
                    <a:pt x="354291" y="1714"/>
                  </a:lnTo>
                  <a:lnTo>
                    <a:pt x="429176" y="1728"/>
                  </a:lnTo>
                  <a:lnTo>
                    <a:pt x="443241" y="1714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4" name="object 182"/>
            <p:cNvSpPr/>
            <p:nvPr/>
          </p:nvSpPr>
          <p:spPr>
            <a:xfrm>
              <a:off x="837057" y="4501781"/>
              <a:ext cx="2355850" cy="3175"/>
            </a:xfrm>
            <a:custGeom>
              <a:avLst/>
              <a:gdLst/>
              <a:ahLst/>
              <a:cxnLst/>
              <a:rect l="l" t="t" r="r" b="b"/>
              <a:pathLst>
                <a:path w="2355850" h="3175">
                  <a:moveTo>
                    <a:pt x="166204" y="609"/>
                  </a:moveTo>
                  <a:lnTo>
                    <a:pt x="0" y="609"/>
                  </a:lnTo>
                  <a:lnTo>
                    <a:pt x="0" y="1879"/>
                  </a:lnTo>
                  <a:lnTo>
                    <a:pt x="166204" y="1879"/>
                  </a:lnTo>
                  <a:lnTo>
                    <a:pt x="166204" y="609"/>
                  </a:lnTo>
                  <a:close/>
                </a:path>
                <a:path w="2355850" h="3175">
                  <a:moveTo>
                    <a:pt x="2355291" y="3009"/>
                  </a:moveTo>
                  <a:lnTo>
                    <a:pt x="1263243" y="355"/>
                  </a:lnTo>
                  <a:lnTo>
                    <a:pt x="1016774" y="0"/>
                  </a:lnTo>
                  <a:lnTo>
                    <a:pt x="469353" y="406"/>
                  </a:lnTo>
                  <a:lnTo>
                    <a:pt x="922502" y="381"/>
                  </a:lnTo>
                  <a:lnTo>
                    <a:pt x="2355265" y="30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5" name="object 183"/>
            <p:cNvSpPr/>
            <p:nvPr/>
          </p:nvSpPr>
          <p:spPr>
            <a:xfrm>
              <a:off x="675539" y="4491177"/>
              <a:ext cx="2520315" cy="17780"/>
            </a:xfrm>
            <a:custGeom>
              <a:avLst/>
              <a:gdLst/>
              <a:ahLst/>
              <a:cxnLst/>
              <a:rect l="l" t="t" r="r" b="b"/>
              <a:pathLst>
                <a:path w="2520315" h="17779">
                  <a:moveTo>
                    <a:pt x="2520173" y="0"/>
                  </a:moveTo>
                  <a:lnTo>
                    <a:pt x="84305" y="0"/>
                  </a:lnTo>
                  <a:lnTo>
                    <a:pt x="0" y="17780"/>
                  </a:lnTo>
                  <a:lnTo>
                    <a:pt x="2515779" y="17780"/>
                  </a:lnTo>
                  <a:lnTo>
                    <a:pt x="2520173" y="0"/>
                  </a:lnTo>
                  <a:close/>
                </a:path>
              </a:pathLst>
            </a:custGeom>
            <a:solidFill>
              <a:srgbClr val="E7CAA4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6" name="object 184"/>
            <p:cNvSpPr/>
            <p:nvPr/>
          </p:nvSpPr>
          <p:spPr>
            <a:xfrm>
              <a:off x="1062700" y="4426699"/>
              <a:ext cx="4534535" cy="635"/>
            </a:xfrm>
            <a:custGeom>
              <a:avLst/>
              <a:gdLst/>
              <a:ahLst/>
              <a:cxnLst/>
              <a:rect l="l" t="t" r="r" b="b"/>
              <a:pathLst>
                <a:path w="4534535" h="635">
                  <a:moveTo>
                    <a:pt x="4531601" y="0"/>
                  </a:moveTo>
                  <a:lnTo>
                    <a:pt x="2908" y="0"/>
                  </a:lnTo>
                  <a:lnTo>
                    <a:pt x="0" y="609"/>
                  </a:lnTo>
                  <a:lnTo>
                    <a:pt x="4534509" y="609"/>
                  </a:lnTo>
                  <a:lnTo>
                    <a:pt x="4531601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7" name="object 185"/>
            <p:cNvSpPr/>
            <p:nvPr/>
          </p:nvSpPr>
          <p:spPr>
            <a:xfrm>
              <a:off x="1065603" y="4426216"/>
              <a:ext cx="4528820" cy="635"/>
            </a:xfrm>
            <a:custGeom>
              <a:avLst/>
              <a:gdLst/>
              <a:ahLst/>
              <a:cxnLst/>
              <a:rect l="l" t="t" r="r" b="b"/>
              <a:pathLst>
                <a:path w="4528820" h="635">
                  <a:moveTo>
                    <a:pt x="4526407" y="0"/>
                  </a:moveTo>
                  <a:lnTo>
                    <a:pt x="2298" y="0"/>
                  </a:lnTo>
                  <a:lnTo>
                    <a:pt x="0" y="482"/>
                  </a:lnTo>
                  <a:lnTo>
                    <a:pt x="4528693" y="482"/>
                  </a:lnTo>
                  <a:lnTo>
                    <a:pt x="4526407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8" name="object 186"/>
            <p:cNvSpPr/>
            <p:nvPr/>
          </p:nvSpPr>
          <p:spPr>
            <a:xfrm>
              <a:off x="993912" y="4441164"/>
              <a:ext cx="4672330" cy="1270"/>
            </a:xfrm>
            <a:custGeom>
              <a:avLst/>
              <a:gdLst/>
              <a:ahLst/>
              <a:cxnLst/>
              <a:rect l="l" t="t" r="r" b="b"/>
              <a:pathLst>
                <a:path w="4672330" h="1270">
                  <a:moveTo>
                    <a:pt x="4669002" y="0"/>
                  </a:moveTo>
                  <a:lnTo>
                    <a:pt x="3098" y="0"/>
                  </a:lnTo>
                  <a:lnTo>
                    <a:pt x="0" y="647"/>
                  </a:lnTo>
                  <a:lnTo>
                    <a:pt x="4672088" y="647"/>
                  </a:lnTo>
                  <a:lnTo>
                    <a:pt x="4669002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9" name="object 187"/>
            <p:cNvSpPr/>
            <p:nvPr/>
          </p:nvSpPr>
          <p:spPr>
            <a:xfrm>
              <a:off x="997009" y="4440656"/>
              <a:ext cx="4665980" cy="635"/>
            </a:xfrm>
            <a:custGeom>
              <a:avLst/>
              <a:gdLst/>
              <a:ahLst/>
              <a:cxnLst/>
              <a:rect l="l" t="t" r="r" b="b"/>
              <a:pathLst>
                <a:path w="4665980" h="635">
                  <a:moveTo>
                    <a:pt x="4663465" y="0"/>
                  </a:moveTo>
                  <a:lnTo>
                    <a:pt x="2438" y="0"/>
                  </a:lnTo>
                  <a:lnTo>
                    <a:pt x="0" y="520"/>
                  </a:lnTo>
                  <a:lnTo>
                    <a:pt x="4665903" y="520"/>
                  </a:lnTo>
                  <a:lnTo>
                    <a:pt x="4663465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0" name="object 188"/>
            <p:cNvSpPr/>
            <p:nvPr/>
          </p:nvSpPr>
          <p:spPr>
            <a:xfrm>
              <a:off x="920838" y="4456531"/>
              <a:ext cx="4818380" cy="1270"/>
            </a:xfrm>
            <a:custGeom>
              <a:avLst/>
              <a:gdLst/>
              <a:ahLst/>
              <a:cxnLst/>
              <a:rect l="l" t="t" r="r" b="b"/>
              <a:pathLst>
                <a:path w="4818380" h="1270">
                  <a:moveTo>
                    <a:pt x="4814963" y="0"/>
                  </a:moveTo>
                  <a:lnTo>
                    <a:pt x="3302" y="0"/>
                  </a:lnTo>
                  <a:lnTo>
                    <a:pt x="0" y="698"/>
                  </a:lnTo>
                  <a:lnTo>
                    <a:pt x="4818253" y="698"/>
                  </a:lnTo>
                  <a:lnTo>
                    <a:pt x="4814963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1" name="object 189"/>
            <p:cNvSpPr/>
            <p:nvPr/>
          </p:nvSpPr>
          <p:spPr>
            <a:xfrm>
              <a:off x="924135" y="4455985"/>
              <a:ext cx="4812030" cy="635"/>
            </a:xfrm>
            <a:custGeom>
              <a:avLst/>
              <a:gdLst/>
              <a:ahLst/>
              <a:cxnLst/>
              <a:rect l="l" t="t" r="r" b="b"/>
              <a:pathLst>
                <a:path w="4812030" h="635">
                  <a:moveTo>
                    <a:pt x="4809070" y="0"/>
                  </a:moveTo>
                  <a:lnTo>
                    <a:pt x="2590" y="0"/>
                  </a:lnTo>
                  <a:lnTo>
                    <a:pt x="0" y="546"/>
                  </a:lnTo>
                  <a:lnTo>
                    <a:pt x="4811661" y="546"/>
                  </a:lnTo>
                  <a:lnTo>
                    <a:pt x="4809070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2" name="object 190"/>
            <p:cNvSpPr/>
            <p:nvPr/>
          </p:nvSpPr>
          <p:spPr>
            <a:xfrm>
              <a:off x="842774" y="4472952"/>
              <a:ext cx="4974590" cy="1270"/>
            </a:xfrm>
            <a:custGeom>
              <a:avLst/>
              <a:gdLst/>
              <a:ahLst/>
              <a:cxnLst/>
              <a:rect l="l" t="t" r="r" b="b"/>
              <a:pathLst>
                <a:path w="4974590" h="1270">
                  <a:moveTo>
                    <a:pt x="4970894" y="0"/>
                  </a:moveTo>
                  <a:lnTo>
                    <a:pt x="3505" y="0"/>
                  </a:lnTo>
                  <a:lnTo>
                    <a:pt x="0" y="749"/>
                  </a:lnTo>
                  <a:lnTo>
                    <a:pt x="4974412" y="749"/>
                  </a:lnTo>
                  <a:lnTo>
                    <a:pt x="4970894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3" name="object 191"/>
            <p:cNvSpPr/>
            <p:nvPr/>
          </p:nvSpPr>
          <p:spPr>
            <a:xfrm>
              <a:off x="846282" y="4472368"/>
              <a:ext cx="4967605" cy="635"/>
            </a:xfrm>
            <a:custGeom>
              <a:avLst/>
              <a:gdLst/>
              <a:ahLst/>
              <a:cxnLst/>
              <a:rect l="l" t="t" r="r" b="b"/>
              <a:pathLst>
                <a:path w="4967605" h="635">
                  <a:moveTo>
                    <a:pt x="4964633" y="0"/>
                  </a:moveTo>
                  <a:lnTo>
                    <a:pt x="2755" y="0"/>
                  </a:lnTo>
                  <a:lnTo>
                    <a:pt x="0" y="584"/>
                  </a:lnTo>
                  <a:lnTo>
                    <a:pt x="4967389" y="584"/>
                  </a:lnTo>
                  <a:lnTo>
                    <a:pt x="4964633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4" name="object 192"/>
            <p:cNvSpPr/>
            <p:nvPr/>
          </p:nvSpPr>
          <p:spPr>
            <a:xfrm>
              <a:off x="759852" y="4490389"/>
              <a:ext cx="5140325" cy="1270"/>
            </a:xfrm>
            <a:custGeom>
              <a:avLst/>
              <a:gdLst/>
              <a:ahLst/>
              <a:cxnLst/>
              <a:rect l="l" t="t" r="r" b="b"/>
              <a:pathLst>
                <a:path w="5140325" h="1270">
                  <a:moveTo>
                    <a:pt x="5136515" y="0"/>
                  </a:moveTo>
                  <a:lnTo>
                    <a:pt x="3746" y="0"/>
                  </a:lnTo>
                  <a:lnTo>
                    <a:pt x="0" y="787"/>
                  </a:lnTo>
                  <a:lnTo>
                    <a:pt x="5140261" y="787"/>
                  </a:lnTo>
                  <a:lnTo>
                    <a:pt x="5136515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5" name="object 193"/>
            <p:cNvSpPr/>
            <p:nvPr/>
          </p:nvSpPr>
          <p:spPr>
            <a:xfrm>
              <a:off x="763597" y="4489754"/>
              <a:ext cx="5133340" cy="635"/>
            </a:xfrm>
            <a:custGeom>
              <a:avLst/>
              <a:gdLst/>
              <a:ahLst/>
              <a:cxnLst/>
              <a:rect l="l" t="t" r="r" b="b"/>
              <a:pathLst>
                <a:path w="5133340" h="635">
                  <a:moveTo>
                    <a:pt x="5129822" y="0"/>
                  </a:moveTo>
                  <a:lnTo>
                    <a:pt x="2946" y="0"/>
                  </a:lnTo>
                  <a:lnTo>
                    <a:pt x="0" y="622"/>
                  </a:lnTo>
                  <a:lnTo>
                    <a:pt x="5132768" y="622"/>
                  </a:lnTo>
                  <a:lnTo>
                    <a:pt x="5129822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6" name="object 194"/>
            <p:cNvSpPr/>
            <p:nvPr/>
          </p:nvSpPr>
          <p:spPr>
            <a:xfrm>
              <a:off x="670883" y="4509084"/>
              <a:ext cx="5318760" cy="1270"/>
            </a:xfrm>
            <a:custGeom>
              <a:avLst/>
              <a:gdLst/>
              <a:ahLst/>
              <a:cxnLst/>
              <a:rect l="l" t="t" r="r" b="b"/>
              <a:pathLst>
                <a:path w="5318760" h="1270">
                  <a:moveTo>
                    <a:pt x="5314200" y="0"/>
                  </a:moveTo>
                  <a:lnTo>
                    <a:pt x="4013" y="0"/>
                  </a:lnTo>
                  <a:lnTo>
                    <a:pt x="0" y="838"/>
                  </a:lnTo>
                  <a:lnTo>
                    <a:pt x="5318213" y="838"/>
                  </a:lnTo>
                  <a:lnTo>
                    <a:pt x="5314200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7" name="object 195"/>
            <p:cNvSpPr/>
            <p:nvPr/>
          </p:nvSpPr>
          <p:spPr>
            <a:xfrm>
              <a:off x="674898" y="4508423"/>
              <a:ext cx="5310505" cy="1270"/>
            </a:xfrm>
            <a:custGeom>
              <a:avLst/>
              <a:gdLst/>
              <a:ahLst/>
              <a:cxnLst/>
              <a:rect l="l" t="t" r="r" b="b"/>
              <a:pathLst>
                <a:path w="5310505" h="1270">
                  <a:moveTo>
                    <a:pt x="5307025" y="0"/>
                  </a:moveTo>
                  <a:lnTo>
                    <a:pt x="3149" y="0"/>
                  </a:lnTo>
                  <a:lnTo>
                    <a:pt x="0" y="673"/>
                  </a:lnTo>
                  <a:lnTo>
                    <a:pt x="5310187" y="673"/>
                  </a:lnTo>
                  <a:lnTo>
                    <a:pt x="5307025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8" name="object 196"/>
            <p:cNvSpPr/>
            <p:nvPr/>
          </p:nvSpPr>
          <p:spPr>
            <a:xfrm>
              <a:off x="580478" y="4413402"/>
              <a:ext cx="5499100" cy="116205"/>
            </a:xfrm>
            <a:custGeom>
              <a:avLst/>
              <a:gdLst/>
              <a:ahLst/>
              <a:cxnLst/>
              <a:rect l="l" t="t" r="r" b="b"/>
              <a:pathLst>
                <a:path w="5499100" h="116204">
                  <a:moveTo>
                    <a:pt x="4950853" y="0"/>
                  </a:moveTo>
                  <a:lnTo>
                    <a:pt x="548271" y="0"/>
                  </a:lnTo>
                  <a:lnTo>
                    <a:pt x="0" y="115595"/>
                  </a:lnTo>
                  <a:lnTo>
                    <a:pt x="5499036" y="115595"/>
                  </a:lnTo>
                  <a:lnTo>
                    <a:pt x="4950853" y="0"/>
                  </a:lnTo>
                  <a:close/>
                </a:path>
              </a:pathLst>
            </a:custGeom>
            <a:solidFill>
              <a:srgbClr val="FEF1F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9" name="object 197"/>
            <p:cNvSpPr/>
            <p:nvPr/>
          </p:nvSpPr>
          <p:spPr>
            <a:xfrm>
              <a:off x="580478" y="4528997"/>
              <a:ext cx="5499100" cy="3810"/>
            </a:xfrm>
            <a:custGeom>
              <a:avLst/>
              <a:gdLst/>
              <a:ahLst/>
              <a:cxnLst/>
              <a:rect l="l" t="t" r="r" b="b"/>
              <a:pathLst>
                <a:path w="5499100" h="3810">
                  <a:moveTo>
                    <a:pt x="5499036" y="0"/>
                  </a:moveTo>
                  <a:lnTo>
                    <a:pt x="0" y="0"/>
                  </a:lnTo>
                  <a:lnTo>
                    <a:pt x="0" y="3797"/>
                  </a:lnTo>
                  <a:lnTo>
                    <a:pt x="5499036" y="3797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FDF1E3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12"/>
            <a:ext cx="12192000" cy="6992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2" y="132348"/>
            <a:ext cx="1235902" cy="528906"/>
          </a:xfrm>
          <a:prstGeom prst="rect">
            <a:avLst/>
          </a:prstGeom>
        </p:spPr>
      </p:pic>
      <p:sp>
        <p:nvSpPr>
          <p:cNvPr id="15" name="object 50"/>
          <p:cNvSpPr txBox="1"/>
          <p:nvPr>
            <p:custDataLst>
              <p:tags r:id="rId5"/>
            </p:custDataLst>
          </p:nvPr>
        </p:nvSpPr>
        <p:spPr>
          <a:xfrm>
            <a:off x="3256413" y="132348"/>
            <a:ext cx="3951044" cy="556482"/>
          </a:xfrm>
          <a:prstGeom prst="rect">
            <a:avLst/>
          </a:prstGeom>
        </p:spPr>
        <p:txBody>
          <a:bodyPr vert="horz" wrap="square" lIns="0" tIns="6667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zh-CN" altLang="en-US" sz="3000" spc="5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套餐二 </a:t>
            </a:r>
            <a:r>
              <a:rPr lang="zh-CN" altLang="en-US" sz="300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牛气冲天</a:t>
            </a:r>
            <a:endParaRPr lang="zh-CN" altLang="en-US" sz="3000" spc="5" dirty="0" smtClean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313084" y="85341"/>
            <a:ext cx="1634634" cy="562196"/>
            <a:chOff x="9914076" y="108789"/>
            <a:chExt cx="2308404" cy="769070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9914076" y="108789"/>
              <a:ext cx="1205537" cy="76907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9" cstate="screen"/>
            <a:srcRect/>
            <a:stretch>
              <a:fillRect/>
            </a:stretch>
          </p:blipFill>
          <p:spPr>
            <a:xfrm>
              <a:off x="10760944" y="391924"/>
              <a:ext cx="1461536" cy="365384"/>
            </a:xfrm>
            <a:prstGeom prst="rect">
              <a:avLst/>
            </a:prstGeom>
          </p:spPr>
        </p:pic>
      </p:grpSp>
      <p:pic>
        <p:nvPicPr>
          <p:cNvPr id="19" name="object 4"/>
          <p:cNvPicPr/>
          <p:nvPr>
            <p:custDataLst>
              <p:tags r:id="rId10"/>
            </p:custDataLst>
          </p:nvPr>
        </p:nvPicPr>
        <p:blipFill>
          <a:blip r:embed="rId11" cstate="screen"/>
          <a:stretch>
            <a:fillRect/>
          </a:stretch>
        </p:blipFill>
        <p:spPr>
          <a:xfrm flipH="1">
            <a:off x="95302" y="777490"/>
            <a:ext cx="897157" cy="10427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2" cstate="screen"/>
          <a:srcRect/>
          <a:stretch>
            <a:fillRect/>
          </a:stretch>
        </p:blipFill>
        <p:spPr>
          <a:xfrm>
            <a:off x="10183103" y="4887729"/>
            <a:ext cx="1550302" cy="1152789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8333740" y="5130666"/>
            <a:ext cx="173495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0" dirty="0" smtClean="0">
                <a:solidFill>
                  <a:schemeClr val="bg1"/>
                </a:solidFill>
              </a:rPr>
              <a:t>到店自提老师每人赠送麦臻选可生食鸡蛋</a:t>
            </a:r>
            <a:r>
              <a:rPr lang="en-US" altLang="zh-CN" sz="1600" b="0" dirty="0" smtClean="0">
                <a:solidFill>
                  <a:schemeClr val="bg1"/>
                </a:solidFill>
              </a:rPr>
              <a:t>15</a:t>
            </a:r>
            <a:r>
              <a:rPr lang="zh-CN" altLang="en-US" sz="1600" b="0" dirty="0" smtClean="0">
                <a:solidFill>
                  <a:schemeClr val="bg1"/>
                </a:solidFill>
              </a:rPr>
              <a:t>枚</a:t>
            </a:r>
            <a:r>
              <a:rPr lang="en-US" altLang="zh-CN" sz="1600" b="0" dirty="0" smtClean="0">
                <a:solidFill>
                  <a:schemeClr val="bg1"/>
                </a:solidFill>
              </a:rPr>
              <a:t>/</a:t>
            </a:r>
            <a:r>
              <a:rPr lang="zh-CN" altLang="en-US" sz="1600" b="0" dirty="0" smtClean="0">
                <a:solidFill>
                  <a:schemeClr val="bg1"/>
                </a:solidFill>
              </a:rPr>
              <a:t>盒</a:t>
            </a:r>
            <a:endParaRPr lang="zh-CN" altLang="en-US" sz="1600" b="0" dirty="0" smtClean="0">
              <a:solidFill>
                <a:schemeClr val="bg1"/>
              </a:solidFill>
            </a:endParaRPr>
          </a:p>
        </p:txBody>
      </p:sp>
      <p:pic>
        <p:nvPicPr>
          <p:cNvPr id="231" name="Picture 5" descr="OxxDnB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5599" y="1354594"/>
            <a:ext cx="2513024" cy="150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" name="图片 10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942323" y="961285"/>
            <a:ext cx="1520516" cy="239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" name="图片 11"/>
          <p:cNvPicPr>
            <a:picLocks noChangeAspect="1"/>
          </p:cNvPicPr>
          <p:nvPr/>
        </p:nvPicPr>
        <p:blipFill rotWithShape="1">
          <a:blip r:embed="rId15" cstate="screen"/>
          <a:srcRect/>
          <a:stretch>
            <a:fillRect/>
          </a:stretch>
        </p:blipFill>
        <p:spPr bwMode="auto">
          <a:xfrm>
            <a:off x="8884747" y="907567"/>
            <a:ext cx="1874334" cy="128265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图片 11"/>
          <p:cNvPicPr>
            <a:picLocks noChangeAspect="1"/>
          </p:cNvPicPr>
          <p:nvPr/>
        </p:nvPicPr>
        <p:blipFill rotWithShape="1">
          <a:blip r:embed="rId15" cstate="screen"/>
          <a:srcRect/>
          <a:stretch>
            <a:fillRect/>
          </a:stretch>
        </p:blipFill>
        <p:spPr bwMode="auto">
          <a:xfrm>
            <a:off x="8833705" y="2225890"/>
            <a:ext cx="1874334" cy="128265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" name="Picture 5" descr="OxxDnB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43974" y="1357885"/>
            <a:ext cx="2513023" cy="150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6" name="表格 235"/>
          <p:cNvGraphicFramePr/>
          <p:nvPr>
            <p:custDataLst>
              <p:tags r:id="rId16"/>
            </p:custDataLst>
          </p:nvPr>
        </p:nvGraphicFramePr>
        <p:xfrm>
          <a:off x="716982" y="4225720"/>
          <a:ext cx="7488555" cy="2325370"/>
        </p:xfrm>
        <a:graphic>
          <a:graphicData uri="http://schemas.openxmlformats.org/drawingml/2006/table">
            <a:tbl>
              <a:tblPr/>
              <a:tblGrid>
                <a:gridCol w="403225"/>
                <a:gridCol w="711200"/>
                <a:gridCol w="1642110"/>
                <a:gridCol w="758190"/>
                <a:gridCol w="629285"/>
                <a:gridCol w="3344545"/>
              </a:tblGrid>
              <a:tr h="2641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序号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商品编码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商品名称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规格</a:t>
                      </a:r>
                      <a:endParaRPr lang="zh-CN" altLang="en-US" sz="12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数量</a:t>
                      </a:r>
                      <a:endParaRPr lang="zh-CN" altLang="en-US" sz="12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商品优势</a:t>
                      </a:r>
                      <a:endParaRPr lang="zh-CN" altLang="en-US" sz="12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11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en-US" sz="12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229738</a:t>
                      </a:r>
                      <a:endParaRPr lang="en-US" altLang="zh-CN" sz="1200" b="0" i="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科尔沁牛腩（鲜肉）</a:t>
                      </a:r>
                      <a:endParaRPr lang="zh-CN" altLang="en-US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1kg</a:t>
                      </a:r>
                      <a:endParaRPr lang="en-US" altLang="zh-CN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49" marR="6349" marT="6340" marB="2282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i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0" i="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臻选科尔沁阉割小公牛，肥瘦相间，鲜美多汁，谷物饲养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天，国产好牛肉</a:t>
                      </a:r>
                      <a:endParaRPr lang="zh-CN" altLang="en-US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11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altLang="en-US" sz="12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科尔沁牛上脑（鲜肉）</a:t>
                      </a:r>
                      <a:endParaRPr lang="zh-CN" altLang="en-US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1kg</a:t>
                      </a:r>
                      <a:endParaRPr lang="en-US" altLang="zh-CN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49" marR="6349" marT="6340" marB="2282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i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0" i="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臻选科尔沁阉割小公牛，肥瘦相间，鲜美多汁，谷物饲养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天，国产好牛肉</a:t>
                      </a:r>
                      <a:endParaRPr lang="zh-CN" altLang="en-US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US" altLang="en-US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0" dirty="0" smtClean="0">
                          <a:solidFill>
                            <a:schemeClr val="bg1"/>
                          </a:solidFill>
                          <a:latin typeface="黑体" panose="02010609060101010101" charset="-122"/>
                          <a:cs typeface="+mn-ea"/>
                          <a:sym typeface="+mn-lt"/>
                        </a:rPr>
                        <a:t>科尔沁筋头巴脑</a:t>
                      </a:r>
                      <a:endParaRPr lang="zh-CN" altLang="en-US" sz="1200" b="0" i="0" kern="0" dirty="0" smtClean="0">
                        <a:solidFill>
                          <a:schemeClr val="bg1"/>
                        </a:solidFill>
                        <a:effectLst/>
                        <a:latin typeface="黑体" panose="02010609060101010101" charset="-122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8097" marR="38097" marT="38131" marB="38131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500g</a:t>
                      </a:r>
                      <a:endParaRPr lang="en-US" altLang="zh-CN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49" marR="6349" marT="6351" marB="228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i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0" i="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鲜香美味，肥瘦相间，谷物饲养，科学排酸，优选不超过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个月小龄公牛</a:t>
                      </a:r>
                      <a:endParaRPr lang="zh-CN" altLang="en-US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11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US" altLang="en-US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0" dirty="0" smtClean="0">
                          <a:solidFill>
                            <a:schemeClr val="bg1"/>
                          </a:solidFill>
                          <a:latin typeface="黑体" panose="02010609060101010101" charset="-122"/>
                          <a:cs typeface="+mn-ea"/>
                          <a:sym typeface="+mn-lt"/>
                        </a:rPr>
                        <a:t>科尔沁眼肉原切牛扒</a:t>
                      </a:r>
                      <a:endParaRPr lang="zh-CN" altLang="en-US" sz="1200" b="0" i="0" kern="0" dirty="0" smtClean="0">
                        <a:solidFill>
                          <a:schemeClr val="bg1"/>
                        </a:solidFill>
                        <a:effectLst/>
                        <a:latin typeface="黑体" panose="02010609060101010101" charset="-122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8097" marR="38097" marT="38131" marB="38131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150g</a:t>
                      </a:r>
                      <a:endParaRPr lang="en-US" altLang="zh-CN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49" marR="6349" marT="6351" marB="228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i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0" i="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原肉原切，优选牛眼肉部位，鲜嫩多汁，核心产区，冷链运输，谷物饲养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天</a:t>
                      </a:r>
                      <a:endParaRPr lang="zh-CN" altLang="en-US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11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en-US" sz="1200" b="0" i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en-US" altLang="en-US" sz="1200" b="0" i="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0" dirty="0" smtClean="0">
                          <a:solidFill>
                            <a:schemeClr val="bg1"/>
                          </a:solidFill>
                          <a:latin typeface="黑体" panose="02010609060101010101" charset="-122"/>
                          <a:cs typeface="+mn-ea"/>
                          <a:sym typeface="+mn-lt"/>
                        </a:rPr>
                        <a:t>科尔沁沙朗原切牛扒</a:t>
                      </a:r>
                      <a:endParaRPr lang="zh-CN" altLang="en-US" sz="1200" b="0" i="0" kern="0" dirty="0" smtClean="0">
                        <a:solidFill>
                          <a:schemeClr val="bg1"/>
                        </a:solidFill>
                        <a:effectLst/>
                        <a:latin typeface="黑体" panose="02010609060101010101" charset="-122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8097" marR="38097" marT="38131" marB="381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150g</a:t>
                      </a:r>
                      <a:endParaRPr lang="en-US" altLang="zh-CN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49" marR="6349" marT="6351" marB="228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i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0" i="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原肉原切，优选牛沙朗部位，鲜嫩多汁，核心产区，冷链运输，谷物饲养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天</a:t>
                      </a:r>
                      <a:endParaRPr lang="zh-CN" altLang="en-US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8" name="object 50"/>
          <p:cNvSpPr txBox="1"/>
          <p:nvPr>
            <p:custDataLst>
              <p:tags r:id="rId17"/>
            </p:custDataLst>
          </p:nvPr>
        </p:nvSpPr>
        <p:spPr>
          <a:xfrm>
            <a:off x="6095730" y="152610"/>
            <a:ext cx="3301062" cy="336816"/>
          </a:xfrm>
          <a:prstGeom prst="rect">
            <a:avLst/>
          </a:prstGeom>
        </p:spPr>
        <p:txBody>
          <a:bodyPr vert="horz" wrap="square" lIns="0" tIns="6667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5"/>
              </a:spcBef>
              <a:buClrTx/>
              <a:buSzTx/>
              <a:buFontTx/>
            </a:pPr>
            <a:r>
              <a:rPr lang="zh-CN" altLang="en-US" sz="330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市</a:t>
            </a:r>
            <a:r>
              <a:rPr lang="zh-CN" altLang="en-US" sz="3300" b="1" kern="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内邮寄或自提</a:t>
            </a:r>
            <a:endParaRPr lang="zh-CN" altLang="en-US" sz="3300" b="1" kern="0" spc="5" dirty="0" smtClean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object 13"/>
          <p:cNvGrpSpPr/>
          <p:nvPr/>
        </p:nvGrpSpPr>
        <p:grpSpPr>
          <a:xfrm>
            <a:off x="398648" y="3566692"/>
            <a:ext cx="10885211" cy="494959"/>
            <a:chOff x="580466" y="4389323"/>
            <a:chExt cx="5499125" cy="538835"/>
          </a:xfrm>
        </p:grpSpPr>
        <p:pic>
          <p:nvPicPr>
            <p:cNvPr id="46" name="object 1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95576" y="4389323"/>
              <a:ext cx="5068860" cy="538835"/>
            </a:xfrm>
            <a:prstGeom prst="rect">
              <a:avLst/>
            </a:prstGeom>
          </p:spPr>
        </p:pic>
        <p:pic>
          <p:nvPicPr>
            <p:cNvPr id="47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9529" y="4572088"/>
              <a:ext cx="4658663" cy="210756"/>
            </a:xfrm>
            <a:prstGeom prst="rect">
              <a:avLst/>
            </a:prstGeom>
          </p:spPr>
        </p:pic>
        <p:sp>
          <p:nvSpPr>
            <p:cNvPr id="48" name="object 16"/>
            <p:cNvSpPr/>
            <p:nvPr/>
          </p:nvSpPr>
          <p:spPr>
            <a:xfrm>
              <a:off x="580478" y="4528997"/>
              <a:ext cx="5499100" cy="82550"/>
            </a:xfrm>
            <a:custGeom>
              <a:avLst/>
              <a:gdLst/>
              <a:ahLst/>
              <a:cxnLst/>
              <a:rect l="l" t="t" r="r" b="b"/>
              <a:pathLst>
                <a:path w="5499100" h="82550">
                  <a:moveTo>
                    <a:pt x="5499036" y="0"/>
                  </a:moveTo>
                  <a:lnTo>
                    <a:pt x="0" y="0"/>
                  </a:lnTo>
                  <a:lnTo>
                    <a:pt x="0" y="82016"/>
                  </a:lnTo>
                  <a:lnTo>
                    <a:pt x="5499036" y="82016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49" name="object 17"/>
            <p:cNvSpPr/>
            <p:nvPr/>
          </p:nvSpPr>
          <p:spPr>
            <a:xfrm>
              <a:off x="580478" y="4535804"/>
              <a:ext cx="5499100" cy="59055"/>
            </a:xfrm>
            <a:custGeom>
              <a:avLst/>
              <a:gdLst/>
              <a:ahLst/>
              <a:cxnLst/>
              <a:rect l="l" t="t" r="r" b="b"/>
              <a:pathLst>
                <a:path w="5499100" h="59054">
                  <a:moveTo>
                    <a:pt x="376656" y="51435"/>
                  </a:moveTo>
                  <a:lnTo>
                    <a:pt x="214172" y="52882"/>
                  </a:lnTo>
                  <a:lnTo>
                    <a:pt x="0" y="57975"/>
                  </a:lnTo>
                  <a:lnTo>
                    <a:pt x="0" y="58648"/>
                  </a:lnTo>
                  <a:lnTo>
                    <a:pt x="376656" y="51435"/>
                  </a:lnTo>
                  <a:close/>
                </a:path>
                <a:path w="5499100" h="59054">
                  <a:moveTo>
                    <a:pt x="2311400" y="36118"/>
                  </a:moveTo>
                  <a:lnTo>
                    <a:pt x="2193950" y="35445"/>
                  </a:lnTo>
                  <a:lnTo>
                    <a:pt x="1928647" y="37439"/>
                  </a:lnTo>
                  <a:lnTo>
                    <a:pt x="1818513" y="38722"/>
                  </a:lnTo>
                  <a:lnTo>
                    <a:pt x="1655076" y="39700"/>
                  </a:lnTo>
                  <a:lnTo>
                    <a:pt x="1492745" y="39979"/>
                  </a:lnTo>
                  <a:lnTo>
                    <a:pt x="1332611" y="42392"/>
                  </a:lnTo>
                  <a:lnTo>
                    <a:pt x="1063358" y="44907"/>
                  </a:lnTo>
                  <a:lnTo>
                    <a:pt x="1012583" y="45554"/>
                  </a:lnTo>
                  <a:lnTo>
                    <a:pt x="816178" y="50101"/>
                  </a:lnTo>
                  <a:lnTo>
                    <a:pt x="608126" y="51777"/>
                  </a:lnTo>
                  <a:lnTo>
                    <a:pt x="560971" y="51231"/>
                  </a:lnTo>
                  <a:lnTo>
                    <a:pt x="468045" y="50914"/>
                  </a:lnTo>
                  <a:lnTo>
                    <a:pt x="376656" y="51435"/>
                  </a:lnTo>
                  <a:lnTo>
                    <a:pt x="472579" y="51600"/>
                  </a:lnTo>
                  <a:lnTo>
                    <a:pt x="569201" y="52527"/>
                  </a:lnTo>
                  <a:lnTo>
                    <a:pt x="617804" y="53289"/>
                  </a:lnTo>
                  <a:lnTo>
                    <a:pt x="781481" y="52933"/>
                  </a:lnTo>
                  <a:lnTo>
                    <a:pt x="889596" y="52044"/>
                  </a:lnTo>
                  <a:lnTo>
                    <a:pt x="943368" y="51231"/>
                  </a:lnTo>
                  <a:lnTo>
                    <a:pt x="996975" y="50076"/>
                  </a:lnTo>
                  <a:lnTo>
                    <a:pt x="1050417" y="48514"/>
                  </a:lnTo>
                  <a:lnTo>
                    <a:pt x="1166545" y="47599"/>
                  </a:lnTo>
                  <a:lnTo>
                    <a:pt x="1218615" y="47002"/>
                  </a:lnTo>
                  <a:lnTo>
                    <a:pt x="1422209" y="42659"/>
                  </a:lnTo>
                  <a:lnTo>
                    <a:pt x="1475016" y="41808"/>
                  </a:lnTo>
                  <a:lnTo>
                    <a:pt x="1891042" y="39255"/>
                  </a:lnTo>
                  <a:lnTo>
                    <a:pt x="2118931" y="37058"/>
                  </a:lnTo>
                  <a:lnTo>
                    <a:pt x="2247227" y="37490"/>
                  </a:lnTo>
                  <a:lnTo>
                    <a:pt x="2311400" y="36118"/>
                  </a:lnTo>
                  <a:close/>
                </a:path>
                <a:path w="5499100" h="59054">
                  <a:moveTo>
                    <a:pt x="2616289" y="546"/>
                  </a:moveTo>
                  <a:lnTo>
                    <a:pt x="2611615" y="520"/>
                  </a:lnTo>
                  <a:lnTo>
                    <a:pt x="2579624" y="546"/>
                  </a:lnTo>
                  <a:lnTo>
                    <a:pt x="2616289" y="546"/>
                  </a:lnTo>
                  <a:close/>
                </a:path>
                <a:path w="5499100" h="59054">
                  <a:moveTo>
                    <a:pt x="3411690" y="1066"/>
                  </a:moveTo>
                  <a:lnTo>
                    <a:pt x="3233191" y="0"/>
                  </a:lnTo>
                  <a:lnTo>
                    <a:pt x="2821051" y="1066"/>
                  </a:lnTo>
                  <a:lnTo>
                    <a:pt x="3411690" y="1066"/>
                  </a:lnTo>
                  <a:close/>
                </a:path>
                <a:path w="5499100" h="59054">
                  <a:moveTo>
                    <a:pt x="4554779" y="1905"/>
                  </a:moveTo>
                  <a:lnTo>
                    <a:pt x="4098861" y="1130"/>
                  </a:lnTo>
                  <a:lnTo>
                    <a:pt x="3846792" y="1905"/>
                  </a:lnTo>
                  <a:lnTo>
                    <a:pt x="4554779" y="1905"/>
                  </a:lnTo>
                  <a:close/>
                </a:path>
                <a:path w="5499100" h="59054">
                  <a:moveTo>
                    <a:pt x="5499036" y="9753"/>
                  </a:moveTo>
                  <a:lnTo>
                    <a:pt x="4846510" y="3860"/>
                  </a:lnTo>
                  <a:lnTo>
                    <a:pt x="4587075" y="2070"/>
                  </a:lnTo>
                  <a:lnTo>
                    <a:pt x="3846792" y="1905"/>
                  </a:lnTo>
                  <a:lnTo>
                    <a:pt x="3607714" y="1689"/>
                  </a:lnTo>
                  <a:lnTo>
                    <a:pt x="3499764" y="1409"/>
                  </a:lnTo>
                  <a:lnTo>
                    <a:pt x="2821051" y="1066"/>
                  </a:lnTo>
                  <a:lnTo>
                    <a:pt x="2579624" y="546"/>
                  </a:lnTo>
                  <a:lnTo>
                    <a:pt x="2312860" y="228"/>
                  </a:lnTo>
                  <a:lnTo>
                    <a:pt x="2157463" y="914"/>
                  </a:lnTo>
                  <a:lnTo>
                    <a:pt x="2114918" y="1485"/>
                  </a:lnTo>
                  <a:lnTo>
                    <a:pt x="2066353" y="1892"/>
                  </a:lnTo>
                  <a:lnTo>
                    <a:pt x="2093798" y="2070"/>
                  </a:lnTo>
                  <a:lnTo>
                    <a:pt x="2105634" y="2171"/>
                  </a:lnTo>
                  <a:lnTo>
                    <a:pt x="2158390" y="2819"/>
                  </a:lnTo>
                  <a:lnTo>
                    <a:pt x="2221547" y="2171"/>
                  </a:lnTo>
                  <a:lnTo>
                    <a:pt x="2233345" y="2070"/>
                  </a:lnTo>
                  <a:lnTo>
                    <a:pt x="2655011" y="1854"/>
                  </a:lnTo>
                  <a:lnTo>
                    <a:pt x="2863900" y="2171"/>
                  </a:lnTo>
                  <a:lnTo>
                    <a:pt x="3310509" y="1892"/>
                  </a:lnTo>
                  <a:lnTo>
                    <a:pt x="3360394" y="2070"/>
                  </a:lnTo>
                  <a:lnTo>
                    <a:pt x="3886225" y="4546"/>
                  </a:lnTo>
                  <a:lnTo>
                    <a:pt x="4012933" y="5410"/>
                  </a:lnTo>
                  <a:lnTo>
                    <a:pt x="4205567" y="4546"/>
                  </a:lnTo>
                  <a:lnTo>
                    <a:pt x="4393323" y="4356"/>
                  </a:lnTo>
                  <a:lnTo>
                    <a:pt x="4419727" y="4546"/>
                  </a:lnTo>
                  <a:lnTo>
                    <a:pt x="4916170" y="6946"/>
                  </a:lnTo>
                  <a:lnTo>
                    <a:pt x="5418544" y="14554"/>
                  </a:lnTo>
                  <a:lnTo>
                    <a:pt x="5499036" y="14909"/>
                  </a:lnTo>
                  <a:lnTo>
                    <a:pt x="5499036" y="975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0" name="object 18"/>
            <p:cNvSpPr/>
            <p:nvPr/>
          </p:nvSpPr>
          <p:spPr>
            <a:xfrm>
              <a:off x="580478" y="4547692"/>
              <a:ext cx="5499100" cy="24765"/>
            </a:xfrm>
            <a:custGeom>
              <a:avLst/>
              <a:gdLst/>
              <a:ahLst/>
              <a:cxnLst/>
              <a:rect l="l" t="t" r="r" b="b"/>
              <a:pathLst>
                <a:path w="5499100" h="24764">
                  <a:moveTo>
                    <a:pt x="3493363" y="2086"/>
                  </a:moveTo>
                  <a:lnTo>
                    <a:pt x="2419758" y="2086"/>
                  </a:lnTo>
                  <a:lnTo>
                    <a:pt x="4973444" y="14413"/>
                  </a:lnTo>
                  <a:lnTo>
                    <a:pt x="5499036" y="24484"/>
                  </a:lnTo>
                  <a:lnTo>
                    <a:pt x="5499036" y="12578"/>
                  </a:lnTo>
                  <a:lnTo>
                    <a:pt x="3493363" y="2086"/>
                  </a:lnTo>
                  <a:close/>
                </a:path>
                <a:path w="5499100" h="24764">
                  <a:moveTo>
                    <a:pt x="1547157" y="746"/>
                  </a:moveTo>
                  <a:lnTo>
                    <a:pt x="0" y="12870"/>
                  </a:lnTo>
                  <a:lnTo>
                    <a:pt x="0" y="14390"/>
                  </a:lnTo>
                  <a:lnTo>
                    <a:pt x="3493363" y="2086"/>
                  </a:lnTo>
                  <a:lnTo>
                    <a:pt x="2026888" y="814"/>
                  </a:lnTo>
                  <a:lnTo>
                    <a:pt x="1547157" y="746"/>
                  </a:lnTo>
                  <a:close/>
                </a:path>
                <a:path w="5499100" h="24764">
                  <a:moveTo>
                    <a:pt x="2693245" y="0"/>
                  </a:moveTo>
                  <a:lnTo>
                    <a:pt x="2026888" y="814"/>
                  </a:lnTo>
                  <a:lnTo>
                    <a:pt x="3129760" y="814"/>
                  </a:lnTo>
                  <a:lnTo>
                    <a:pt x="269324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1" name="object 19"/>
            <p:cNvSpPr/>
            <p:nvPr/>
          </p:nvSpPr>
          <p:spPr>
            <a:xfrm>
              <a:off x="580478" y="4559239"/>
              <a:ext cx="5499100" cy="31750"/>
            </a:xfrm>
            <a:custGeom>
              <a:avLst/>
              <a:gdLst/>
              <a:ahLst/>
              <a:cxnLst/>
              <a:rect l="l" t="t" r="r" b="b"/>
              <a:pathLst>
                <a:path w="5499100" h="31750">
                  <a:moveTo>
                    <a:pt x="2442680" y="1038"/>
                  </a:moveTo>
                  <a:lnTo>
                    <a:pt x="1508978" y="1038"/>
                  </a:lnTo>
                  <a:lnTo>
                    <a:pt x="5499036" y="31267"/>
                  </a:lnTo>
                  <a:lnTo>
                    <a:pt x="5499036" y="22402"/>
                  </a:lnTo>
                  <a:lnTo>
                    <a:pt x="4583535" y="8776"/>
                  </a:lnTo>
                  <a:lnTo>
                    <a:pt x="4558397" y="8776"/>
                  </a:lnTo>
                  <a:lnTo>
                    <a:pt x="2442680" y="1038"/>
                  </a:lnTo>
                  <a:close/>
                </a:path>
                <a:path w="5499100" h="31750">
                  <a:moveTo>
                    <a:pt x="1801684" y="0"/>
                  </a:moveTo>
                  <a:lnTo>
                    <a:pt x="118" y="5719"/>
                  </a:lnTo>
                  <a:lnTo>
                    <a:pt x="0" y="16352"/>
                  </a:lnTo>
                  <a:lnTo>
                    <a:pt x="1047964" y="5719"/>
                  </a:lnTo>
                  <a:lnTo>
                    <a:pt x="1489018" y="1047"/>
                  </a:lnTo>
                  <a:lnTo>
                    <a:pt x="2442680" y="1038"/>
                  </a:lnTo>
                  <a:lnTo>
                    <a:pt x="1801684" y="0"/>
                  </a:lnTo>
                  <a:close/>
                </a:path>
                <a:path w="5499100" h="31750">
                  <a:moveTo>
                    <a:pt x="4569306" y="8722"/>
                  </a:moveTo>
                  <a:lnTo>
                    <a:pt x="4558397" y="8776"/>
                  </a:lnTo>
                  <a:lnTo>
                    <a:pt x="4583535" y="8776"/>
                  </a:lnTo>
                  <a:lnTo>
                    <a:pt x="4569306" y="872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2" name="object 20"/>
            <p:cNvSpPr/>
            <p:nvPr/>
          </p:nvSpPr>
          <p:spPr>
            <a:xfrm>
              <a:off x="580478" y="4577292"/>
              <a:ext cx="5499100" cy="24130"/>
            </a:xfrm>
            <a:custGeom>
              <a:avLst/>
              <a:gdLst/>
              <a:ahLst/>
              <a:cxnLst/>
              <a:rect l="l" t="t" r="r" b="b"/>
              <a:pathLst>
                <a:path w="5499100" h="24129">
                  <a:moveTo>
                    <a:pt x="2640435" y="0"/>
                  </a:moveTo>
                  <a:lnTo>
                    <a:pt x="1390765" y="9888"/>
                  </a:lnTo>
                  <a:lnTo>
                    <a:pt x="0" y="23187"/>
                  </a:lnTo>
                  <a:lnTo>
                    <a:pt x="0" y="24115"/>
                  </a:lnTo>
                  <a:lnTo>
                    <a:pt x="1560965" y="9888"/>
                  </a:lnTo>
                  <a:lnTo>
                    <a:pt x="2256518" y="5676"/>
                  </a:lnTo>
                  <a:lnTo>
                    <a:pt x="2308373" y="4845"/>
                  </a:lnTo>
                  <a:lnTo>
                    <a:pt x="3556220" y="4619"/>
                  </a:lnTo>
                  <a:lnTo>
                    <a:pt x="2640435" y="0"/>
                  </a:lnTo>
                  <a:close/>
                </a:path>
                <a:path w="5499100" h="24129">
                  <a:moveTo>
                    <a:pt x="3556220" y="4619"/>
                  </a:moveTo>
                  <a:lnTo>
                    <a:pt x="2382216" y="4619"/>
                  </a:lnTo>
                  <a:lnTo>
                    <a:pt x="5499036" y="19256"/>
                  </a:lnTo>
                  <a:lnTo>
                    <a:pt x="5499036" y="14977"/>
                  </a:lnTo>
                  <a:lnTo>
                    <a:pt x="4677829" y="10319"/>
                  </a:lnTo>
                  <a:lnTo>
                    <a:pt x="3556220" y="4619"/>
                  </a:lnTo>
                  <a:close/>
                </a:path>
                <a:path w="5499100" h="24129">
                  <a:moveTo>
                    <a:pt x="4750527" y="9813"/>
                  </a:moveTo>
                  <a:lnTo>
                    <a:pt x="4726495" y="9888"/>
                  </a:lnTo>
                  <a:lnTo>
                    <a:pt x="4702665" y="10239"/>
                  </a:lnTo>
                  <a:lnTo>
                    <a:pt x="4677829" y="10319"/>
                  </a:lnTo>
                  <a:lnTo>
                    <a:pt x="4942776" y="10319"/>
                  </a:lnTo>
                  <a:lnTo>
                    <a:pt x="4750527" y="981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3" name="object 21"/>
            <p:cNvSpPr/>
            <p:nvPr/>
          </p:nvSpPr>
          <p:spPr>
            <a:xfrm>
              <a:off x="580478" y="4559236"/>
              <a:ext cx="5499100" cy="24765"/>
            </a:xfrm>
            <a:custGeom>
              <a:avLst/>
              <a:gdLst/>
              <a:ahLst/>
              <a:cxnLst/>
              <a:rect l="l" t="t" r="r" b="b"/>
              <a:pathLst>
                <a:path w="5499100" h="24764">
                  <a:moveTo>
                    <a:pt x="2417418" y="969"/>
                  </a:moveTo>
                  <a:lnTo>
                    <a:pt x="1577210" y="969"/>
                  </a:lnTo>
                  <a:lnTo>
                    <a:pt x="5499036" y="24676"/>
                  </a:lnTo>
                  <a:lnTo>
                    <a:pt x="5499036" y="22400"/>
                  </a:lnTo>
                  <a:lnTo>
                    <a:pt x="4583352" y="8777"/>
                  </a:lnTo>
                  <a:lnTo>
                    <a:pt x="4558403" y="8777"/>
                  </a:lnTo>
                  <a:lnTo>
                    <a:pt x="2417418" y="969"/>
                  </a:lnTo>
                  <a:close/>
                </a:path>
                <a:path w="5499100" h="24764">
                  <a:moveTo>
                    <a:pt x="1801679" y="0"/>
                  </a:moveTo>
                  <a:lnTo>
                    <a:pt x="0" y="7913"/>
                  </a:lnTo>
                  <a:lnTo>
                    <a:pt x="0" y="9212"/>
                  </a:lnTo>
                  <a:lnTo>
                    <a:pt x="2417418" y="969"/>
                  </a:lnTo>
                  <a:lnTo>
                    <a:pt x="1801679" y="0"/>
                  </a:lnTo>
                  <a:close/>
                </a:path>
                <a:path w="5499100" h="24764">
                  <a:moveTo>
                    <a:pt x="4569313" y="8725"/>
                  </a:moveTo>
                  <a:lnTo>
                    <a:pt x="4558403" y="8777"/>
                  </a:lnTo>
                  <a:lnTo>
                    <a:pt x="4583352" y="8777"/>
                  </a:lnTo>
                  <a:lnTo>
                    <a:pt x="4569313" y="872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4" name="object 22"/>
            <p:cNvSpPr/>
            <p:nvPr/>
          </p:nvSpPr>
          <p:spPr>
            <a:xfrm>
              <a:off x="580478" y="4533747"/>
              <a:ext cx="1826895" cy="14604"/>
            </a:xfrm>
            <a:custGeom>
              <a:avLst/>
              <a:gdLst/>
              <a:ahLst/>
              <a:cxnLst/>
              <a:rect l="l" t="t" r="r" b="b"/>
              <a:pathLst>
                <a:path w="1826895" h="14604">
                  <a:moveTo>
                    <a:pt x="1680225" y="0"/>
                  </a:moveTo>
                  <a:lnTo>
                    <a:pt x="979190" y="1650"/>
                  </a:lnTo>
                  <a:lnTo>
                    <a:pt x="0" y="12318"/>
                  </a:lnTo>
                  <a:lnTo>
                    <a:pt x="0" y="14121"/>
                  </a:lnTo>
                  <a:lnTo>
                    <a:pt x="1826813" y="355"/>
                  </a:lnTo>
                  <a:lnTo>
                    <a:pt x="1680225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5" name="object 23"/>
            <p:cNvSpPr/>
            <p:nvPr/>
          </p:nvSpPr>
          <p:spPr>
            <a:xfrm>
              <a:off x="1355223" y="4588751"/>
              <a:ext cx="4659630" cy="22860"/>
            </a:xfrm>
            <a:custGeom>
              <a:avLst/>
              <a:gdLst/>
              <a:ahLst/>
              <a:cxnLst/>
              <a:rect l="l" t="t" r="r" b="b"/>
              <a:pathLst>
                <a:path w="4659630" h="22860">
                  <a:moveTo>
                    <a:pt x="1743038" y="0"/>
                  </a:moveTo>
                  <a:lnTo>
                    <a:pt x="502081" y="11863"/>
                  </a:lnTo>
                  <a:lnTo>
                    <a:pt x="0" y="22263"/>
                  </a:lnTo>
                  <a:lnTo>
                    <a:pt x="610943" y="22263"/>
                  </a:lnTo>
                  <a:lnTo>
                    <a:pt x="940972" y="14627"/>
                  </a:lnTo>
                  <a:lnTo>
                    <a:pt x="1708175" y="7725"/>
                  </a:lnTo>
                  <a:lnTo>
                    <a:pt x="1745165" y="7007"/>
                  </a:lnTo>
                  <a:lnTo>
                    <a:pt x="2787943" y="6846"/>
                  </a:lnTo>
                  <a:lnTo>
                    <a:pt x="1743038" y="0"/>
                  </a:lnTo>
                  <a:close/>
                </a:path>
                <a:path w="4659630" h="22860">
                  <a:moveTo>
                    <a:pt x="4435692" y="18027"/>
                  </a:moveTo>
                  <a:lnTo>
                    <a:pt x="3790901" y="18027"/>
                  </a:lnTo>
                  <a:lnTo>
                    <a:pt x="3893061" y="18205"/>
                  </a:lnTo>
                  <a:lnTo>
                    <a:pt x="4181955" y="22263"/>
                  </a:lnTo>
                  <a:lnTo>
                    <a:pt x="4659572" y="22263"/>
                  </a:lnTo>
                  <a:lnTo>
                    <a:pt x="4435692" y="18027"/>
                  </a:lnTo>
                  <a:close/>
                </a:path>
                <a:path w="4659630" h="22860">
                  <a:moveTo>
                    <a:pt x="2787943" y="6846"/>
                  </a:moveTo>
                  <a:lnTo>
                    <a:pt x="1792647" y="6846"/>
                  </a:lnTo>
                  <a:lnTo>
                    <a:pt x="3349956" y="18089"/>
                  </a:lnTo>
                  <a:lnTo>
                    <a:pt x="3486910" y="18754"/>
                  </a:lnTo>
                  <a:lnTo>
                    <a:pt x="4435692" y="18027"/>
                  </a:lnTo>
                  <a:lnTo>
                    <a:pt x="3924962" y="12013"/>
                  </a:lnTo>
                  <a:lnTo>
                    <a:pt x="3561328" y="12013"/>
                  </a:lnTo>
                  <a:lnTo>
                    <a:pt x="2871383" y="7323"/>
                  </a:lnTo>
                  <a:lnTo>
                    <a:pt x="2787943" y="6846"/>
                  </a:lnTo>
                  <a:close/>
                </a:path>
                <a:path w="4659630" h="22860">
                  <a:moveTo>
                    <a:pt x="3822532" y="11863"/>
                  </a:moveTo>
                  <a:lnTo>
                    <a:pt x="3561328" y="12013"/>
                  </a:lnTo>
                  <a:lnTo>
                    <a:pt x="3924962" y="12013"/>
                  </a:lnTo>
                  <a:lnTo>
                    <a:pt x="3822532" y="11863"/>
                  </a:lnTo>
                  <a:close/>
                </a:path>
                <a:path w="4659630" h="22860">
                  <a:moveTo>
                    <a:pt x="2927519" y="7040"/>
                  </a:moveTo>
                  <a:lnTo>
                    <a:pt x="2871383" y="7323"/>
                  </a:lnTo>
                  <a:lnTo>
                    <a:pt x="2973030" y="7323"/>
                  </a:lnTo>
                  <a:lnTo>
                    <a:pt x="2927519" y="704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6" name="object 24"/>
            <p:cNvSpPr/>
            <p:nvPr/>
          </p:nvSpPr>
          <p:spPr>
            <a:xfrm>
              <a:off x="580466" y="4547704"/>
              <a:ext cx="5499100" cy="63500"/>
            </a:xfrm>
            <a:custGeom>
              <a:avLst/>
              <a:gdLst/>
              <a:ahLst/>
              <a:cxnLst/>
              <a:rect l="l" t="t" r="r" b="b"/>
              <a:pathLst>
                <a:path w="5499100" h="63500">
                  <a:moveTo>
                    <a:pt x="2026894" y="812"/>
                  </a:moveTo>
                  <a:lnTo>
                    <a:pt x="1547164" y="736"/>
                  </a:lnTo>
                  <a:lnTo>
                    <a:pt x="1458226" y="812"/>
                  </a:lnTo>
                  <a:lnTo>
                    <a:pt x="617994" y="7073"/>
                  </a:lnTo>
                  <a:lnTo>
                    <a:pt x="12" y="12865"/>
                  </a:lnTo>
                  <a:lnTo>
                    <a:pt x="0" y="13525"/>
                  </a:lnTo>
                  <a:lnTo>
                    <a:pt x="720864" y="7073"/>
                  </a:lnTo>
                  <a:lnTo>
                    <a:pt x="2026894" y="812"/>
                  </a:lnTo>
                  <a:close/>
                </a:path>
                <a:path w="5499100" h="63500">
                  <a:moveTo>
                    <a:pt x="3747376" y="48374"/>
                  </a:moveTo>
                  <a:lnTo>
                    <a:pt x="3702278" y="48082"/>
                  </a:lnTo>
                  <a:lnTo>
                    <a:pt x="3646132" y="48374"/>
                  </a:lnTo>
                  <a:lnTo>
                    <a:pt x="3747376" y="48374"/>
                  </a:lnTo>
                  <a:close/>
                </a:path>
                <a:path w="5499100" h="63500">
                  <a:moveTo>
                    <a:pt x="4049852" y="5384"/>
                  </a:moveTo>
                  <a:lnTo>
                    <a:pt x="3129724" y="812"/>
                  </a:lnTo>
                  <a:lnTo>
                    <a:pt x="3101149" y="723"/>
                  </a:lnTo>
                  <a:lnTo>
                    <a:pt x="2693251" y="0"/>
                  </a:lnTo>
                  <a:lnTo>
                    <a:pt x="2026894" y="812"/>
                  </a:lnTo>
                  <a:lnTo>
                    <a:pt x="2404580" y="812"/>
                  </a:lnTo>
                  <a:lnTo>
                    <a:pt x="2520378" y="800"/>
                  </a:lnTo>
                  <a:lnTo>
                    <a:pt x="2532469" y="812"/>
                  </a:lnTo>
                  <a:lnTo>
                    <a:pt x="4049852" y="5384"/>
                  </a:lnTo>
                  <a:close/>
                </a:path>
                <a:path w="5499100" h="63500">
                  <a:moveTo>
                    <a:pt x="4699724" y="53060"/>
                  </a:moveTo>
                  <a:lnTo>
                    <a:pt x="4597285" y="52908"/>
                  </a:lnTo>
                  <a:lnTo>
                    <a:pt x="4336085" y="53060"/>
                  </a:lnTo>
                  <a:lnTo>
                    <a:pt x="4699724" y="53060"/>
                  </a:lnTo>
                  <a:close/>
                </a:path>
                <a:path w="5499100" h="63500">
                  <a:moveTo>
                    <a:pt x="5434317" y="63309"/>
                  </a:moveTo>
                  <a:lnTo>
                    <a:pt x="4751781" y="53263"/>
                  </a:lnTo>
                  <a:lnTo>
                    <a:pt x="4336085" y="53060"/>
                  </a:lnTo>
                  <a:lnTo>
                    <a:pt x="3646132" y="48374"/>
                  </a:lnTo>
                  <a:lnTo>
                    <a:pt x="2897644" y="43802"/>
                  </a:lnTo>
                  <a:lnTo>
                    <a:pt x="2651518" y="41795"/>
                  </a:lnTo>
                  <a:lnTo>
                    <a:pt x="2517800" y="41046"/>
                  </a:lnTo>
                  <a:lnTo>
                    <a:pt x="1909711" y="43903"/>
                  </a:lnTo>
                  <a:lnTo>
                    <a:pt x="774750" y="63309"/>
                  </a:lnTo>
                  <a:lnTo>
                    <a:pt x="831075" y="63309"/>
                  </a:lnTo>
                  <a:lnTo>
                    <a:pt x="2340686" y="43802"/>
                  </a:lnTo>
                  <a:lnTo>
                    <a:pt x="2483828" y="41821"/>
                  </a:lnTo>
                  <a:lnTo>
                    <a:pt x="2504262" y="41821"/>
                  </a:lnTo>
                  <a:lnTo>
                    <a:pt x="2730474" y="43802"/>
                  </a:lnTo>
                  <a:lnTo>
                    <a:pt x="5246916" y="63309"/>
                  </a:lnTo>
                  <a:lnTo>
                    <a:pt x="5434317" y="63309"/>
                  </a:lnTo>
                  <a:close/>
                </a:path>
                <a:path w="5499100" h="63500">
                  <a:moveTo>
                    <a:pt x="5499036" y="12573"/>
                  </a:moveTo>
                  <a:lnTo>
                    <a:pt x="4896002" y="9588"/>
                  </a:lnTo>
                  <a:lnTo>
                    <a:pt x="5267464" y="12865"/>
                  </a:lnTo>
                  <a:lnTo>
                    <a:pt x="5499036" y="18110"/>
                  </a:lnTo>
                  <a:lnTo>
                    <a:pt x="5499036" y="125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7" name="object 25"/>
            <p:cNvSpPr/>
            <p:nvPr/>
          </p:nvSpPr>
          <p:spPr>
            <a:xfrm>
              <a:off x="580478" y="4528997"/>
              <a:ext cx="5499100" cy="82550"/>
            </a:xfrm>
            <a:custGeom>
              <a:avLst/>
              <a:gdLst/>
              <a:ahLst/>
              <a:cxnLst/>
              <a:rect l="l" t="t" r="r" b="b"/>
              <a:pathLst>
                <a:path w="5499100" h="82550">
                  <a:moveTo>
                    <a:pt x="5499036" y="0"/>
                  </a:moveTo>
                  <a:lnTo>
                    <a:pt x="0" y="0"/>
                  </a:lnTo>
                  <a:lnTo>
                    <a:pt x="0" y="82016"/>
                  </a:lnTo>
                  <a:lnTo>
                    <a:pt x="5499036" y="82016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8" name="object 26"/>
            <p:cNvSpPr/>
            <p:nvPr/>
          </p:nvSpPr>
          <p:spPr>
            <a:xfrm>
              <a:off x="848131" y="4456976"/>
              <a:ext cx="1575435" cy="15875"/>
            </a:xfrm>
            <a:custGeom>
              <a:avLst/>
              <a:gdLst/>
              <a:ahLst/>
              <a:cxnLst/>
              <a:rect l="l" t="t" r="r" b="b"/>
              <a:pathLst>
                <a:path w="1575435" h="15875">
                  <a:moveTo>
                    <a:pt x="1575129" y="0"/>
                  </a:moveTo>
                  <a:lnTo>
                    <a:pt x="73901" y="0"/>
                  </a:lnTo>
                  <a:lnTo>
                    <a:pt x="0" y="15582"/>
                  </a:lnTo>
                  <a:lnTo>
                    <a:pt x="1547304" y="15582"/>
                  </a:lnTo>
                  <a:lnTo>
                    <a:pt x="1575129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9" name="object 27"/>
            <p:cNvSpPr/>
            <p:nvPr/>
          </p:nvSpPr>
          <p:spPr>
            <a:xfrm>
              <a:off x="1037894" y="4465853"/>
              <a:ext cx="1369695" cy="1905"/>
            </a:xfrm>
            <a:custGeom>
              <a:avLst/>
              <a:gdLst/>
              <a:ahLst/>
              <a:cxnLst/>
              <a:rect l="l" t="t" r="r" b="b"/>
              <a:pathLst>
                <a:path w="1369695" h="1904">
                  <a:moveTo>
                    <a:pt x="211239" y="12"/>
                  </a:moveTo>
                  <a:lnTo>
                    <a:pt x="0" y="12"/>
                  </a:lnTo>
                  <a:lnTo>
                    <a:pt x="0" y="1282"/>
                  </a:lnTo>
                  <a:lnTo>
                    <a:pt x="211239" y="1282"/>
                  </a:lnTo>
                  <a:lnTo>
                    <a:pt x="211239" y="647"/>
                  </a:lnTo>
                  <a:lnTo>
                    <a:pt x="211239" y="12"/>
                  </a:lnTo>
                  <a:close/>
                </a:path>
                <a:path w="1369695" h="1904">
                  <a:moveTo>
                    <a:pt x="1369491" y="25"/>
                  </a:moveTo>
                  <a:lnTo>
                    <a:pt x="1225994" y="266"/>
                  </a:lnTo>
                  <a:lnTo>
                    <a:pt x="924382" y="12"/>
                  </a:lnTo>
                  <a:lnTo>
                    <a:pt x="868768" y="0"/>
                  </a:lnTo>
                  <a:lnTo>
                    <a:pt x="818235" y="25"/>
                  </a:lnTo>
                  <a:lnTo>
                    <a:pt x="211239" y="647"/>
                  </a:lnTo>
                  <a:lnTo>
                    <a:pt x="732510" y="647"/>
                  </a:lnTo>
                  <a:lnTo>
                    <a:pt x="1087818" y="508"/>
                  </a:lnTo>
                  <a:lnTo>
                    <a:pt x="1146606" y="533"/>
                  </a:lnTo>
                  <a:lnTo>
                    <a:pt x="1315059" y="406"/>
                  </a:lnTo>
                  <a:lnTo>
                    <a:pt x="1369034" y="266"/>
                  </a:lnTo>
                  <a:lnTo>
                    <a:pt x="1369491" y="2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0" name="object 28"/>
            <p:cNvSpPr/>
            <p:nvPr/>
          </p:nvSpPr>
          <p:spPr>
            <a:xfrm>
              <a:off x="874750" y="4465726"/>
              <a:ext cx="1533525" cy="1905"/>
            </a:xfrm>
            <a:custGeom>
              <a:avLst/>
              <a:gdLst/>
              <a:ahLst/>
              <a:cxnLst/>
              <a:rect l="l" t="t" r="r" b="b"/>
              <a:pathLst>
                <a:path w="1533525" h="1904">
                  <a:moveTo>
                    <a:pt x="399605" y="584"/>
                  </a:moveTo>
                  <a:lnTo>
                    <a:pt x="0" y="584"/>
                  </a:lnTo>
                  <a:lnTo>
                    <a:pt x="0" y="1854"/>
                  </a:lnTo>
                  <a:lnTo>
                    <a:pt x="399605" y="1854"/>
                  </a:lnTo>
                  <a:lnTo>
                    <a:pt x="399605" y="1219"/>
                  </a:lnTo>
                  <a:lnTo>
                    <a:pt x="399605" y="584"/>
                  </a:lnTo>
                  <a:close/>
                </a:path>
                <a:path w="1533525" h="1904">
                  <a:moveTo>
                    <a:pt x="885558" y="596"/>
                  </a:moveTo>
                  <a:lnTo>
                    <a:pt x="399605" y="1219"/>
                  </a:lnTo>
                  <a:lnTo>
                    <a:pt x="631939" y="1219"/>
                  </a:lnTo>
                  <a:lnTo>
                    <a:pt x="885558" y="596"/>
                  </a:lnTo>
                  <a:close/>
                </a:path>
                <a:path w="1533525" h="1904">
                  <a:moveTo>
                    <a:pt x="1406525" y="520"/>
                  </a:moveTo>
                  <a:lnTo>
                    <a:pt x="1275511" y="495"/>
                  </a:lnTo>
                  <a:lnTo>
                    <a:pt x="978903" y="368"/>
                  </a:lnTo>
                  <a:lnTo>
                    <a:pt x="890651" y="558"/>
                  </a:lnTo>
                  <a:lnTo>
                    <a:pt x="1064983" y="546"/>
                  </a:lnTo>
                  <a:lnTo>
                    <a:pt x="1250010" y="660"/>
                  </a:lnTo>
                  <a:lnTo>
                    <a:pt x="1406525" y="520"/>
                  </a:lnTo>
                  <a:close/>
                </a:path>
                <a:path w="1533525" h="1904">
                  <a:moveTo>
                    <a:pt x="1532902" y="0"/>
                  </a:moveTo>
                  <a:lnTo>
                    <a:pt x="1275511" y="495"/>
                  </a:lnTo>
                  <a:lnTo>
                    <a:pt x="1416177" y="495"/>
                  </a:lnTo>
                  <a:lnTo>
                    <a:pt x="1532813" y="3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1" name="object 29"/>
            <p:cNvSpPr/>
            <p:nvPr/>
          </p:nvSpPr>
          <p:spPr>
            <a:xfrm>
              <a:off x="882091" y="4464913"/>
              <a:ext cx="594995" cy="1270"/>
            </a:xfrm>
            <a:custGeom>
              <a:avLst/>
              <a:gdLst/>
              <a:ahLst/>
              <a:cxnLst/>
              <a:rect l="l" t="t" r="r" b="b"/>
              <a:pathLst>
                <a:path w="594994" h="1270">
                  <a:moveTo>
                    <a:pt x="307606" y="990"/>
                  </a:moveTo>
                  <a:lnTo>
                    <a:pt x="2349" y="0"/>
                  </a:lnTo>
                  <a:lnTo>
                    <a:pt x="0" y="495"/>
                  </a:lnTo>
                  <a:lnTo>
                    <a:pt x="206870" y="1231"/>
                  </a:lnTo>
                  <a:lnTo>
                    <a:pt x="307606" y="990"/>
                  </a:lnTo>
                  <a:close/>
                </a:path>
                <a:path w="594994" h="1270">
                  <a:moveTo>
                    <a:pt x="594372" y="444"/>
                  </a:moveTo>
                  <a:lnTo>
                    <a:pt x="593839" y="355"/>
                  </a:lnTo>
                  <a:lnTo>
                    <a:pt x="583450" y="355"/>
                  </a:lnTo>
                  <a:lnTo>
                    <a:pt x="575500" y="317"/>
                  </a:lnTo>
                  <a:lnTo>
                    <a:pt x="307606" y="990"/>
                  </a:lnTo>
                  <a:lnTo>
                    <a:pt x="425386" y="990"/>
                  </a:lnTo>
                  <a:lnTo>
                    <a:pt x="594372" y="4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2" name="object 30"/>
            <p:cNvSpPr/>
            <p:nvPr/>
          </p:nvSpPr>
          <p:spPr>
            <a:xfrm>
              <a:off x="857045" y="4468393"/>
              <a:ext cx="1546225" cy="2540"/>
            </a:xfrm>
            <a:custGeom>
              <a:avLst/>
              <a:gdLst/>
              <a:ahLst/>
              <a:cxnLst/>
              <a:rect l="l" t="t" r="r" b="b"/>
              <a:pathLst>
                <a:path w="1546225" h="2539">
                  <a:moveTo>
                    <a:pt x="1545828" y="0"/>
                  </a:moveTo>
                  <a:lnTo>
                    <a:pt x="2167" y="1828"/>
                  </a:lnTo>
                  <a:lnTo>
                    <a:pt x="0" y="2285"/>
                  </a:lnTo>
                  <a:lnTo>
                    <a:pt x="1545193" y="355"/>
                  </a:lnTo>
                  <a:lnTo>
                    <a:pt x="1545828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3" name="object 31"/>
            <p:cNvSpPr/>
            <p:nvPr/>
          </p:nvSpPr>
          <p:spPr>
            <a:xfrm>
              <a:off x="861201" y="4466450"/>
              <a:ext cx="1545590" cy="3810"/>
            </a:xfrm>
            <a:custGeom>
              <a:avLst/>
              <a:gdLst/>
              <a:ahLst/>
              <a:cxnLst/>
              <a:rect l="l" t="t" r="r" b="b"/>
              <a:pathLst>
                <a:path w="1545589" h="3810">
                  <a:moveTo>
                    <a:pt x="1545131" y="0"/>
                  </a:moveTo>
                  <a:lnTo>
                    <a:pt x="2891" y="2743"/>
                  </a:lnTo>
                  <a:lnTo>
                    <a:pt x="0" y="3352"/>
                  </a:lnTo>
                  <a:lnTo>
                    <a:pt x="1543289" y="1028"/>
                  </a:lnTo>
                  <a:lnTo>
                    <a:pt x="1545131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4" name="object 32"/>
            <p:cNvSpPr/>
            <p:nvPr/>
          </p:nvSpPr>
          <p:spPr>
            <a:xfrm>
              <a:off x="861232" y="4467098"/>
              <a:ext cx="1544320" cy="3175"/>
            </a:xfrm>
            <a:custGeom>
              <a:avLst/>
              <a:gdLst/>
              <a:ahLst/>
              <a:cxnLst/>
              <a:rect l="l" t="t" r="r" b="b"/>
              <a:pathLst>
                <a:path w="1544320" h="3175">
                  <a:moveTo>
                    <a:pt x="1543955" y="0"/>
                  </a:moveTo>
                  <a:lnTo>
                    <a:pt x="755" y="2539"/>
                  </a:lnTo>
                  <a:lnTo>
                    <a:pt x="0" y="2705"/>
                  </a:lnTo>
                  <a:lnTo>
                    <a:pt x="1543252" y="393"/>
                  </a:lnTo>
                  <a:lnTo>
                    <a:pt x="154395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5" name="object 33"/>
            <p:cNvSpPr/>
            <p:nvPr/>
          </p:nvSpPr>
          <p:spPr>
            <a:xfrm>
              <a:off x="913015" y="4456975"/>
              <a:ext cx="1509395" cy="2540"/>
            </a:xfrm>
            <a:custGeom>
              <a:avLst/>
              <a:gdLst/>
              <a:ahLst/>
              <a:cxnLst/>
              <a:rect l="l" t="t" r="r" b="b"/>
              <a:pathLst>
                <a:path w="1509395" h="2539">
                  <a:moveTo>
                    <a:pt x="888149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888149" y="2540"/>
                  </a:lnTo>
                  <a:lnTo>
                    <a:pt x="888149" y="1270"/>
                  </a:lnTo>
                  <a:close/>
                </a:path>
                <a:path w="1509395" h="2539">
                  <a:moveTo>
                    <a:pt x="1509102" y="0"/>
                  </a:moveTo>
                  <a:lnTo>
                    <a:pt x="1349209" y="0"/>
                  </a:lnTo>
                  <a:lnTo>
                    <a:pt x="1349209" y="1270"/>
                  </a:lnTo>
                  <a:lnTo>
                    <a:pt x="1509102" y="1270"/>
                  </a:lnTo>
                  <a:lnTo>
                    <a:pt x="1509102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6" name="object 34"/>
            <p:cNvSpPr/>
            <p:nvPr/>
          </p:nvSpPr>
          <p:spPr>
            <a:xfrm>
              <a:off x="896785" y="4457877"/>
              <a:ext cx="1525270" cy="5080"/>
            </a:xfrm>
            <a:custGeom>
              <a:avLst/>
              <a:gdLst/>
              <a:ahLst/>
              <a:cxnLst/>
              <a:rect l="l" t="t" r="r" b="b"/>
              <a:pathLst>
                <a:path w="1525270" h="5079">
                  <a:moveTo>
                    <a:pt x="399834" y="1714"/>
                  </a:moveTo>
                  <a:lnTo>
                    <a:pt x="228104" y="1460"/>
                  </a:lnTo>
                  <a:lnTo>
                    <a:pt x="14274" y="1422"/>
                  </a:lnTo>
                  <a:lnTo>
                    <a:pt x="13500" y="1587"/>
                  </a:lnTo>
                  <a:lnTo>
                    <a:pt x="399834" y="1714"/>
                  </a:lnTo>
                  <a:close/>
                </a:path>
                <a:path w="1525270" h="5079">
                  <a:moveTo>
                    <a:pt x="538200" y="4597"/>
                  </a:moveTo>
                  <a:lnTo>
                    <a:pt x="3797" y="3632"/>
                  </a:lnTo>
                  <a:lnTo>
                    <a:pt x="0" y="4432"/>
                  </a:lnTo>
                  <a:lnTo>
                    <a:pt x="444373" y="5003"/>
                  </a:lnTo>
                  <a:lnTo>
                    <a:pt x="538200" y="4597"/>
                  </a:lnTo>
                  <a:close/>
                </a:path>
                <a:path w="1525270" h="5079">
                  <a:moveTo>
                    <a:pt x="684466" y="3835"/>
                  </a:moveTo>
                  <a:lnTo>
                    <a:pt x="637260" y="3657"/>
                  </a:lnTo>
                  <a:lnTo>
                    <a:pt x="587070" y="3657"/>
                  </a:lnTo>
                  <a:lnTo>
                    <a:pt x="587070" y="2768"/>
                  </a:lnTo>
                  <a:lnTo>
                    <a:pt x="490499" y="2768"/>
                  </a:lnTo>
                  <a:lnTo>
                    <a:pt x="490499" y="4038"/>
                  </a:lnTo>
                  <a:lnTo>
                    <a:pt x="587070" y="4038"/>
                  </a:lnTo>
                  <a:lnTo>
                    <a:pt x="587070" y="3810"/>
                  </a:lnTo>
                  <a:lnTo>
                    <a:pt x="667905" y="4000"/>
                  </a:lnTo>
                  <a:lnTo>
                    <a:pt x="684466" y="3835"/>
                  </a:lnTo>
                  <a:close/>
                </a:path>
                <a:path w="1525270" h="5079">
                  <a:moveTo>
                    <a:pt x="1519059" y="3251"/>
                  </a:moveTo>
                  <a:lnTo>
                    <a:pt x="1312443" y="3251"/>
                  </a:lnTo>
                  <a:lnTo>
                    <a:pt x="1312443" y="2768"/>
                  </a:lnTo>
                  <a:lnTo>
                    <a:pt x="816178" y="2768"/>
                  </a:lnTo>
                  <a:lnTo>
                    <a:pt x="816178" y="4038"/>
                  </a:lnTo>
                  <a:lnTo>
                    <a:pt x="1312443" y="4038"/>
                  </a:lnTo>
                  <a:lnTo>
                    <a:pt x="1312443" y="3429"/>
                  </a:lnTo>
                  <a:lnTo>
                    <a:pt x="1518539" y="3543"/>
                  </a:lnTo>
                  <a:lnTo>
                    <a:pt x="1519059" y="3251"/>
                  </a:lnTo>
                  <a:close/>
                </a:path>
                <a:path w="1525270" h="5079">
                  <a:moveTo>
                    <a:pt x="1519897" y="2781"/>
                  </a:moveTo>
                  <a:lnTo>
                    <a:pt x="1348206" y="2832"/>
                  </a:lnTo>
                  <a:lnTo>
                    <a:pt x="1519796" y="2832"/>
                  </a:lnTo>
                  <a:close/>
                </a:path>
                <a:path w="1525270" h="5079">
                  <a:moveTo>
                    <a:pt x="1524876" y="0"/>
                  </a:moveTo>
                  <a:lnTo>
                    <a:pt x="228104" y="1460"/>
                  </a:lnTo>
                  <a:lnTo>
                    <a:pt x="607618" y="1460"/>
                  </a:lnTo>
                  <a:lnTo>
                    <a:pt x="1524469" y="228"/>
                  </a:lnTo>
                  <a:lnTo>
                    <a:pt x="1524876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7" name="object 35"/>
            <p:cNvSpPr/>
            <p:nvPr/>
          </p:nvSpPr>
          <p:spPr>
            <a:xfrm>
              <a:off x="891552" y="4460646"/>
              <a:ext cx="1525270" cy="4445"/>
            </a:xfrm>
            <a:custGeom>
              <a:avLst/>
              <a:gdLst/>
              <a:ahLst/>
              <a:cxnLst/>
              <a:rect l="l" t="t" r="r" b="b"/>
              <a:pathLst>
                <a:path w="1525270" h="4445">
                  <a:moveTo>
                    <a:pt x="1525130" y="12"/>
                  </a:moveTo>
                  <a:lnTo>
                    <a:pt x="1524000" y="25"/>
                  </a:lnTo>
                  <a:lnTo>
                    <a:pt x="1163612" y="0"/>
                  </a:lnTo>
                  <a:lnTo>
                    <a:pt x="1163612" y="1397"/>
                  </a:lnTo>
                  <a:lnTo>
                    <a:pt x="864806" y="2146"/>
                  </a:lnTo>
                  <a:lnTo>
                    <a:pt x="841641" y="2095"/>
                  </a:lnTo>
                  <a:lnTo>
                    <a:pt x="809053" y="2095"/>
                  </a:lnTo>
                  <a:lnTo>
                    <a:pt x="809053" y="1651"/>
                  </a:lnTo>
                  <a:lnTo>
                    <a:pt x="1163612" y="1397"/>
                  </a:lnTo>
                  <a:lnTo>
                    <a:pt x="1163612" y="0"/>
                  </a:lnTo>
                  <a:lnTo>
                    <a:pt x="821410" y="0"/>
                  </a:lnTo>
                  <a:lnTo>
                    <a:pt x="821410" y="1066"/>
                  </a:lnTo>
                  <a:lnTo>
                    <a:pt x="689698" y="1066"/>
                  </a:lnTo>
                  <a:lnTo>
                    <a:pt x="671830" y="1003"/>
                  </a:lnTo>
                  <a:lnTo>
                    <a:pt x="593344" y="1003"/>
                  </a:lnTo>
                  <a:lnTo>
                    <a:pt x="593344" y="0"/>
                  </a:lnTo>
                  <a:lnTo>
                    <a:pt x="495731" y="0"/>
                  </a:lnTo>
                  <a:lnTo>
                    <a:pt x="495731" y="1003"/>
                  </a:lnTo>
                  <a:lnTo>
                    <a:pt x="491528" y="1003"/>
                  </a:lnTo>
                  <a:lnTo>
                    <a:pt x="495731" y="1028"/>
                  </a:lnTo>
                  <a:lnTo>
                    <a:pt x="495731" y="1270"/>
                  </a:lnTo>
                  <a:lnTo>
                    <a:pt x="566280" y="1270"/>
                  </a:lnTo>
                  <a:lnTo>
                    <a:pt x="608863" y="1422"/>
                  </a:lnTo>
                  <a:lnTo>
                    <a:pt x="608863" y="2590"/>
                  </a:lnTo>
                  <a:lnTo>
                    <a:pt x="501002" y="2425"/>
                  </a:lnTo>
                  <a:lnTo>
                    <a:pt x="543433" y="1828"/>
                  </a:lnTo>
                  <a:lnTo>
                    <a:pt x="9029" y="863"/>
                  </a:lnTo>
                  <a:lnTo>
                    <a:pt x="5054" y="1714"/>
                  </a:lnTo>
                  <a:lnTo>
                    <a:pt x="1257" y="2501"/>
                  </a:lnTo>
                  <a:lnTo>
                    <a:pt x="0" y="2768"/>
                  </a:lnTo>
                  <a:lnTo>
                    <a:pt x="255651" y="3022"/>
                  </a:lnTo>
                  <a:lnTo>
                    <a:pt x="654583" y="3822"/>
                  </a:lnTo>
                  <a:lnTo>
                    <a:pt x="719264" y="2743"/>
                  </a:lnTo>
                  <a:lnTo>
                    <a:pt x="640689" y="2628"/>
                  </a:lnTo>
                  <a:lnTo>
                    <a:pt x="809053" y="2628"/>
                  </a:lnTo>
                  <a:lnTo>
                    <a:pt x="870254" y="2667"/>
                  </a:lnTo>
                  <a:lnTo>
                    <a:pt x="1520926" y="2374"/>
                  </a:lnTo>
                  <a:lnTo>
                    <a:pt x="1521320" y="2146"/>
                  </a:lnTo>
                  <a:lnTo>
                    <a:pt x="1522717" y="1358"/>
                  </a:lnTo>
                  <a:lnTo>
                    <a:pt x="1406385" y="1270"/>
                  </a:lnTo>
                  <a:lnTo>
                    <a:pt x="1524000" y="1270"/>
                  </a:lnTo>
                  <a:lnTo>
                    <a:pt x="1524000" y="63"/>
                  </a:lnTo>
                  <a:lnTo>
                    <a:pt x="1525028" y="6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8" name="object 36"/>
            <p:cNvSpPr/>
            <p:nvPr/>
          </p:nvSpPr>
          <p:spPr>
            <a:xfrm>
              <a:off x="925690" y="4441571"/>
              <a:ext cx="4808855" cy="15240"/>
            </a:xfrm>
            <a:custGeom>
              <a:avLst/>
              <a:gdLst/>
              <a:ahLst/>
              <a:cxnLst/>
              <a:rect l="l" t="t" r="r" b="b"/>
              <a:pathLst>
                <a:path w="4808855" h="15239">
                  <a:moveTo>
                    <a:pt x="4739132" y="0"/>
                  </a:moveTo>
                  <a:lnTo>
                    <a:pt x="69405" y="0"/>
                  </a:lnTo>
                  <a:lnTo>
                    <a:pt x="0" y="14630"/>
                  </a:lnTo>
                  <a:lnTo>
                    <a:pt x="4808562" y="14630"/>
                  </a:lnTo>
                  <a:lnTo>
                    <a:pt x="473913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9" name="object 37"/>
            <p:cNvSpPr/>
            <p:nvPr/>
          </p:nvSpPr>
          <p:spPr>
            <a:xfrm>
              <a:off x="982076" y="4442044"/>
              <a:ext cx="4691380" cy="3810"/>
            </a:xfrm>
            <a:custGeom>
              <a:avLst/>
              <a:gdLst/>
              <a:ahLst/>
              <a:cxnLst/>
              <a:rect l="l" t="t" r="r" b="b"/>
              <a:pathLst>
                <a:path w="4691380" h="3810">
                  <a:moveTo>
                    <a:pt x="2380743" y="2904"/>
                  </a:moveTo>
                  <a:lnTo>
                    <a:pt x="2128281" y="2904"/>
                  </a:lnTo>
                  <a:lnTo>
                    <a:pt x="2483582" y="3477"/>
                  </a:lnTo>
                  <a:lnTo>
                    <a:pt x="2520972" y="2989"/>
                  </a:lnTo>
                  <a:lnTo>
                    <a:pt x="2380743" y="2904"/>
                  </a:lnTo>
                  <a:close/>
                </a:path>
                <a:path w="4691380" h="3810">
                  <a:moveTo>
                    <a:pt x="853961" y="2217"/>
                  </a:moveTo>
                  <a:lnTo>
                    <a:pt x="429742" y="2217"/>
                  </a:lnTo>
                  <a:lnTo>
                    <a:pt x="1128007" y="3062"/>
                  </a:lnTo>
                  <a:lnTo>
                    <a:pt x="2380743" y="2904"/>
                  </a:lnTo>
                  <a:lnTo>
                    <a:pt x="2063421" y="2701"/>
                  </a:lnTo>
                  <a:lnTo>
                    <a:pt x="1256025" y="2438"/>
                  </a:lnTo>
                  <a:lnTo>
                    <a:pt x="853961" y="2217"/>
                  </a:lnTo>
                  <a:close/>
                </a:path>
                <a:path w="4691380" h="3810">
                  <a:moveTo>
                    <a:pt x="4684992" y="0"/>
                  </a:moveTo>
                  <a:lnTo>
                    <a:pt x="3061695" y="2072"/>
                  </a:lnTo>
                  <a:lnTo>
                    <a:pt x="2520972" y="2989"/>
                  </a:lnTo>
                  <a:lnTo>
                    <a:pt x="2925961" y="2989"/>
                  </a:lnTo>
                  <a:lnTo>
                    <a:pt x="3598895" y="2072"/>
                  </a:lnTo>
                  <a:lnTo>
                    <a:pt x="4569869" y="1590"/>
                  </a:lnTo>
                  <a:lnTo>
                    <a:pt x="4691378" y="1345"/>
                  </a:lnTo>
                  <a:lnTo>
                    <a:pt x="4684992" y="0"/>
                  </a:lnTo>
                  <a:close/>
                </a:path>
                <a:path w="4691380" h="3810">
                  <a:moveTo>
                    <a:pt x="2267827" y="2676"/>
                  </a:moveTo>
                  <a:lnTo>
                    <a:pt x="2063421" y="2701"/>
                  </a:lnTo>
                  <a:lnTo>
                    <a:pt x="2278252" y="2701"/>
                  </a:lnTo>
                  <a:lnTo>
                    <a:pt x="2267827" y="2676"/>
                  </a:lnTo>
                  <a:close/>
                </a:path>
                <a:path w="4691380" h="3810">
                  <a:moveTo>
                    <a:pt x="1404507" y="2384"/>
                  </a:moveTo>
                  <a:lnTo>
                    <a:pt x="1256025" y="2438"/>
                  </a:lnTo>
                  <a:lnTo>
                    <a:pt x="1517579" y="2438"/>
                  </a:lnTo>
                  <a:lnTo>
                    <a:pt x="1404507" y="2384"/>
                  </a:lnTo>
                  <a:close/>
                </a:path>
                <a:path w="4691380" h="3810">
                  <a:moveTo>
                    <a:pt x="1127" y="2032"/>
                  </a:moveTo>
                  <a:lnTo>
                    <a:pt x="0" y="2270"/>
                  </a:lnTo>
                  <a:lnTo>
                    <a:pt x="84299" y="2334"/>
                  </a:lnTo>
                  <a:lnTo>
                    <a:pt x="853961" y="2217"/>
                  </a:lnTo>
                  <a:lnTo>
                    <a:pt x="1127" y="2032"/>
                  </a:lnTo>
                  <a:close/>
                </a:path>
                <a:path w="4691380" h="3810">
                  <a:moveTo>
                    <a:pt x="463677" y="1841"/>
                  </a:moveTo>
                  <a:lnTo>
                    <a:pt x="153978" y="2072"/>
                  </a:lnTo>
                  <a:lnTo>
                    <a:pt x="729236" y="2072"/>
                  </a:lnTo>
                  <a:lnTo>
                    <a:pt x="463677" y="1841"/>
                  </a:lnTo>
                  <a:close/>
                </a:path>
                <a:path w="4691380" h="3810">
                  <a:moveTo>
                    <a:pt x="4569869" y="1590"/>
                  </a:moveTo>
                  <a:lnTo>
                    <a:pt x="4015702" y="1590"/>
                  </a:lnTo>
                  <a:lnTo>
                    <a:pt x="4358535" y="1844"/>
                  </a:lnTo>
                  <a:lnTo>
                    <a:pt x="4569869" y="159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0" name="object 38"/>
            <p:cNvSpPr/>
            <p:nvPr/>
          </p:nvSpPr>
          <p:spPr>
            <a:xfrm>
              <a:off x="982065" y="4442815"/>
              <a:ext cx="4598670" cy="2540"/>
            </a:xfrm>
            <a:custGeom>
              <a:avLst/>
              <a:gdLst/>
              <a:ahLst/>
              <a:cxnLst/>
              <a:rect l="l" t="t" r="r" b="b"/>
              <a:pathLst>
                <a:path w="4598670" h="2539">
                  <a:moveTo>
                    <a:pt x="539051" y="1422"/>
                  </a:moveTo>
                  <a:lnTo>
                    <a:pt x="474484" y="1308"/>
                  </a:lnTo>
                  <a:lnTo>
                    <a:pt x="210235" y="1422"/>
                  </a:lnTo>
                  <a:lnTo>
                    <a:pt x="539051" y="1422"/>
                  </a:lnTo>
                  <a:close/>
                </a:path>
                <a:path w="4598670" h="2539">
                  <a:moveTo>
                    <a:pt x="578916" y="1485"/>
                  </a:moveTo>
                  <a:lnTo>
                    <a:pt x="555713" y="1447"/>
                  </a:lnTo>
                  <a:lnTo>
                    <a:pt x="428345" y="1447"/>
                  </a:lnTo>
                  <a:lnTo>
                    <a:pt x="210235" y="1422"/>
                  </a:lnTo>
                  <a:lnTo>
                    <a:pt x="787" y="1346"/>
                  </a:lnTo>
                  <a:lnTo>
                    <a:pt x="0" y="1511"/>
                  </a:lnTo>
                  <a:lnTo>
                    <a:pt x="84124" y="1574"/>
                  </a:lnTo>
                  <a:lnTo>
                    <a:pt x="494004" y="1473"/>
                  </a:lnTo>
                  <a:lnTo>
                    <a:pt x="578916" y="1485"/>
                  </a:lnTo>
                  <a:close/>
                </a:path>
                <a:path w="4598670" h="2539">
                  <a:moveTo>
                    <a:pt x="1556080" y="1270"/>
                  </a:moveTo>
                  <a:lnTo>
                    <a:pt x="1491132" y="1270"/>
                  </a:lnTo>
                  <a:lnTo>
                    <a:pt x="1491132" y="2540"/>
                  </a:lnTo>
                  <a:lnTo>
                    <a:pt x="1556080" y="2540"/>
                  </a:lnTo>
                  <a:lnTo>
                    <a:pt x="1556080" y="1270"/>
                  </a:lnTo>
                  <a:close/>
                </a:path>
                <a:path w="4598670" h="2539">
                  <a:moveTo>
                    <a:pt x="2758668" y="1270"/>
                  </a:moveTo>
                  <a:lnTo>
                    <a:pt x="2652026" y="1270"/>
                  </a:lnTo>
                  <a:lnTo>
                    <a:pt x="2652026" y="2540"/>
                  </a:lnTo>
                  <a:lnTo>
                    <a:pt x="2758668" y="2540"/>
                  </a:lnTo>
                  <a:lnTo>
                    <a:pt x="2758668" y="1270"/>
                  </a:lnTo>
                  <a:close/>
                </a:path>
                <a:path w="4598670" h="2539">
                  <a:moveTo>
                    <a:pt x="4598492" y="0"/>
                  </a:moveTo>
                  <a:lnTo>
                    <a:pt x="4024236" y="0"/>
                  </a:lnTo>
                  <a:lnTo>
                    <a:pt x="4024236" y="1270"/>
                  </a:lnTo>
                  <a:lnTo>
                    <a:pt x="4598492" y="1270"/>
                  </a:lnTo>
                  <a:lnTo>
                    <a:pt x="4598492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1" name="object 39"/>
            <p:cNvSpPr/>
            <p:nvPr/>
          </p:nvSpPr>
          <p:spPr>
            <a:xfrm>
              <a:off x="991057" y="4441786"/>
              <a:ext cx="2948940" cy="1905"/>
            </a:xfrm>
            <a:custGeom>
              <a:avLst/>
              <a:gdLst/>
              <a:ahLst/>
              <a:cxnLst/>
              <a:rect l="l" t="t" r="r" b="b"/>
              <a:pathLst>
                <a:path w="2948940" h="1904">
                  <a:moveTo>
                    <a:pt x="69344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93445" y="1270"/>
                  </a:lnTo>
                  <a:lnTo>
                    <a:pt x="693445" y="0"/>
                  </a:lnTo>
                  <a:close/>
                </a:path>
                <a:path w="2948940" h="1904">
                  <a:moveTo>
                    <a:pt x="1641259" y="1435"/>
                  </a:moveTo>
                  <a:lnTo>
                    <a:pt x="810120" y="1435"/>
                  </a:lnTo>
                  <a:lnTo>
                    <a:pt x="1227378" y="1778"/>
                  </a:lnTo>
                  <a:lnTo>
                    <a:pt x="1641259" y="1435"/>
                  </a:lnTo>
                  <a:close/>
                </a:path>
                <a:path w="2948940" h="1904">
                  <a:moveTo>
                    <a:pt x="2462746" y="1828"/>
                  </a:moveTo>
                  <a:lnTo>
                    <a:pt x="2459482" y="1676"/>
                  </a:lnTo>
                  <a:lnTo>
                    <a:pt x="2227224" y="1244"/>
                  </a:lnTo>
                  <a:lnTo>
                    <a:pt x="1786813" y="723"/>
                  </a:lnTo>
                  <a:lnTo>
                    <a:pt x="1290002" y="1282"/>
                  </a:lnTo>
                  <a:lnTo>
                    <a:pt x="1780006" y="1282"/>
                  </a:lnTo>
                  <a:lnTo>
                    <a:pt x="1862797" y="1282"/>
                  </a:lnTo>
                  <a:lnTo>
                    <a:pt x="2462746" y="1828"/>
                  </a:lnTo>
                  <a:close/>
                </a:path>
                <a:path w="2948940" h="1904">
                  <a:moveTo>
                    <a:pt x="2948508" y="1320"/>
                  </a:moveTo>
                  <a:lnTo>
                    <a:pt x="2947454" y="1270"/>
                  </a:lnTo>
                  <a:lnTo>
                    <a:pt x="2925749" y="1270"/>
                  </a:lnTo>
                  <a:lnTo>
                    <a:pt x="2459482" y="1676"/>
                  </a:lnTo>
                  <a:lnTo>
                    <a:pt x="2714193" y="1676"/>
                  </a:lnTo>
                  <a:lnTo>
                    <a:pt x="2948508" y="132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2" name="object 40"/>
            <p:cNvSpPr/>
            <p:nvPr/>
          </p:nvSpPr>
          <p:spPr>
            <a:xfrm>
              <a:off x="1801164" y="4442815"/>
              <a:ext cx="3918585" cy="12700"/>
            </a:xfrm>
            <a:custGeom>
              <a:avLst/>
              <a:gdLst/>
              <a:ahLst/>
              <a:cxnLst/>
              <a:rect l="l" t="t" r="r" b="b"/>
              <a:pathLst>
                <a:path w="3918585" h="12700">
                  <a:moveTo>
                    <a:pt x="503834" y="673"/>
                  </a:moveTo>
                  <a:lnTo>
                    <a:pt x="19062" y="393"/>
                  </a:lnTo>
                  <a:lnTo>
                    <a:pt x="0" y="393"/>
                  </a:lnTo>
                  <a:lnTo>
                    <a:pt x="417258" y="736"/>
                  </a:lnTo>
                  <a:lnTo>
                    <a:pt x="503834" y="673"/>
                  </a:lnTo>
                  <a:close/>
                </a:path>
                <a:path w="3918585" h="12700">
                  <a:moveTo>
                    <a:pt x="1688795" y="812"/>
                  </a:moveTo>
                  <a:lnTo>
                    <a:pt x="1660105" y="723"/>
                  </a:lnTo>
                  <a:lnTo>
                    <a:pt x="1619859" y="723"/>
                  </a:lnTo>
                  <a:lnTo>
                    <a:pt x="1421739" y="381"/>
                  </a:lnTo>
                  <a:lnTo>
                    <a:pt x="1313649" y="215"/>
                  </a:lnTo>
                  <a:lnTo>
                    <a:pt x="1010500" y="0"/>
                  </a:lnTo>
                  <a:lnTo>
                    <a:pt x="784339" y="393"/>
                  </a:lnTo>
                  <a:lnTo>
                    <a:pt x="503834" y="673"/>
                  </a:lnTo>
                  <a:lnTo>
                    <a:pt x="646912" y="673"/>
                  </a:lnTo>
                  <a:lnTo>
                    <a:pt x="842073" y="393"/>
                  </a:lnTo>
                  <a:lnTo>
                    <a:pt x="1114818" y="292"/>
                  </a:lnTo>
                  <a:lnTo>
                    <a:pt x="1230020" y="381"/>
                  </a:lnTo>
                  <a:lnTo>
                    <a:pt x="1290764" y="381"/>
                  </a:lnTo>
                  <a:lnTo>
                    <a:pt x="1688795" y="812"/>
                  </a:lnTo>
                  <a:close/>
                </a:path>
                <a:path w="3918585" h="12700">
                  <a:moveTo>
                    <a:pt x="2138184" y="266"/>
                  </a:moveTo>
                  <a:lnTo>
                    <a:pt x="2137727" y="254"/>
                  </a:lnTo>
                  <a:lnTo>
                    <a:pt x="2113826" y="254"/>
                  </a:lnTo>
                  <a:lnTo>
                    <a:pt x="2044623" y="393"/>
                  </a:lnTo>
                  <a:lnTo>
                    <a:pt x="1660105" y="723"/>
                  </a:lnTo>
                  <a:lnTo>
                    <a:pt x="1810689" y="723"/>
                  </a:lnTo>
                  <a:lnTo>
                    <a:pt x="2071306" y="393"/>
                  </a:lnTo>
                  <a:lnTo>
                    <a:pt x="2138184" y="266"/>
                  </a:lnTo>
                  <a:close/>
                </a:path>
                <a:path w="3918585" h="12700">
                  <a:moveTo>
                    <a:pt x="3454971" y="11480"/>
                  </a:moveTo>
                  <a:lnTo>
                    <a:pt x="3306203" y="11480"/>
                  </a:lnTo>
                  <a:lnTo>
                    <a:pt x="3306203" y="10922"/>
                  </a:lnTo>
                  <a:lnTo>
                    <a:pt x="2858173" y="10922"/>
                  </a:lnTo>
                  <a:lnTo>
                    <a:pt x="2858173" y="12192"/>
                  </a:lnTo>
                  <a:lnTo>
                    <a:pt x="3306203" y="12192"/>
                  </a:lnTo>
                  <a:lnTo>
                    <a:pt x="3306203" y="11633"/>
                  </a:lnTo>
                  <a:lnTo>
                    <a:pt x="3374034" y="11658"/>
                  </a:lnTo>
                  <a:lnTo>
                    <a:pt x="3454971" y="11480"/>
                  </a:lnTo>
                  <a:close/>
                </a:path>
                <a:path w="3918585" h="12700">
                  <a:moveTo>
                    <a:pt x="3918356" y="9652"/>
                  </a:moveTo>
                  <a:lnTo>
                    <a:pt x="3772865" y="9652"/>
                  </a:lnTo>
                  <a:lnTo>
                    <a:pt x="3772865" y="10922"/>
                  </a:lnTo>
                  <a:lnTo>
                    <a:pt x="3918356" y="10922"/>
                  </a:lnTo>
                  <a:lnTo>
                    <a:pt x="3918356" y="965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3" name="object 41"/>
            <p:cNvSpPr/>
            <p:nvPr/>
          </p:nvSpPr>
          <p:spPr>
            <a:xfrm>
              <a:off x="971575" y="4446206"/>
              <a:ext cx="4722495" cy="2540"/>
            </a:xfrm>
            <a:custGeom>
              <a:avLst/>
              <a:gdLst/>
              <a:ahLst/>
              <a:cxnLst/>
              <a:rect l="l" t="t" r="r" b="b"/>
              <a:pathLst>
                <a:path w="4722495" h="2539">
                  <a:moveTo>
                    <a:pt x="2535453" y="2032"/>
                  </a:moveTo>
                  <a:lnTo>
                    <a:pt x="1562" y="0"/>
                  </a:lnTo>
                  <a:lnTo>
                    <a:pt x="0" y="330"/>
                  </a:lnTo>
                  <a:lnTo>
                    <a:pt x="2453436" y="2451"/>
                  </a:lnTo>
                  <a:lnTo>
                    <a:pt x="2535453" y="2032"/>
                  </a:lnTo>
                  <a:close/>
                </a:path>
                <a:path w="4722495" h="2539">
                  <a:moveTo>
                    <a:pt x="4722088" y="1447"/>
                  </a:moveTo>
                  <a:lnTo>
                    <a:pt x="4721834" y="1397"/>
                  </a:lnTo>
                  <a:lnTo>
                    <a:pt x="2535453" y="2032"/>
                  </a:lnTo>
                  <a:lnTo>
                    <a:pt x="3473869" y="2032"/>
                  </a:lnTo>
                  <a:lnTo>
                    <a:pt x="4722088" y="1447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4" name="object 42"/>
            <p:cNvSpPr/>
            <p:nvPr/>
          </p:nvSpPr>
          <p:spPr>
            <a:xfrm>
              <a:off x="982980" y="4443488"/>
              <a:ext cx="4700905" cy="3810"/>
            </a:xfrm>
            <a:custGeom>
              <a:avLst/>
              <a:gdLst/>
              <a:ahLst/>
              <a:cxnLst/>
              <a:rect l="l" t="t" r="r" b="b"/>
              <a:pathLst>
                <a:path w="4700905" h="3810">
                  <a:moveTo>
                    <a:pt x="13390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33908" y="1270"/>
                  </a:lnTo>
                  <a:lnTo>
                    <a:pt x="133908" y="0"/>
                  </a:lnTo>
                  <a:close/>
                </a:path>
                <a:path w="4700905" h="3810">
                  <a:moveTo>
                    <a:pt x="1074737" y="1270"/>
                  </a:moveTo>
                  <a:lnTo>
                    <a:pt x="532371" y="1270"/>
                  </a:lnTo>
                  <a:lnTo>
                    <a:pt x="532371" y="2540"/>
                  </a:lnTo>
                  <a:lnTo>
                    <a:pt x="1074737" y="2540"/>
                  </a:lnTo>
                  <a:lnTo>
                    <a:pt x="1074737" y="1270"/>
                  </a:lnTo>
                  <a:close/>
                </a:path>
                <a:path w="4700905" h="3810">
                  <a:moveTo>
                    <a:pt x="2116404" y="2540"/>
                  </a:moveTo>
                  <a:lnTo>
                    <a:pt x="1908568" y="2540"/>
                  </a:lnTo>
                  <a:lnTo>
                    <a:pt x="1908568" y="3810"/>
                  </a:lnTo>
                  <a:lnTo>
                    <a:pt x="2116404" y="3810"/>
                  </a:lnTo>
                  <a:lnTo>
                    <a:pt x="2116404" y="2540"/>
                  </a:lnTo>
                  <a:close/>
                </a:path>
                <a:path w="4700905" h="3810">
                  <a:moveTo>
                    <a:pt x="4700397" y="1993"/>
                  </a:moveTo>
                  <a:lnTo>
                    <a:pt x="4695723" y="1016"/>
                  </a:lnTo>
                  <a:lnTo>
                    <a:pt x="2497442" y="3378"/>
                  </a:lnTo>
                  <a:lnTo>
                    <a:pt x="3751376" y="3378"/>
                  </a:lnTo>
                  <a:lnTo>
                    <a:pt x="4700397" y="199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5" name="object 43"/>
            <p:cNvSpPr/>
            <p:nvPr/>
          </p:nvSpPr>
          <p:spPr>
            <a:xfrm>
              <a:off x="979297" y="4444542"/>
              <a:ext cx="4705985" cy="3175"/>
            </a:xfrm>
            <a:custGeom>
              <a:avLst/>
              <a:gdLst/>
              <a:ahLst/>
              <a:cxnLst/>
              <a:rect l="l" t="t" r="r" b="b"/>
              <a:pathLst>
                <a:path w="4705985" h="3175">
                  <a:moveTo>
                    <a:pt x="2945333" y="3086"/>
                  </a:moveTo>
                  <a:lnTo>
                    <a:pt x="2855696" y="2870"/>
                  </a:lnTo>
                  <a:lnTo>
                    <a:pt x="1714" y="0"/>
                  </a:lnTo>
                  <a:lnTo>
                    <a:pt x="0" y="368"/>
                  </a:lnTo>
                  <a:lnTo>
                    <a:pt x="2945333" y="3086"/>
                  </a:lnTo>
                  <a:close/>
                </a:path>
                <a:path w="4705985" h="3175">
                  <a:moveTo>
                    <a:pt x="4705769" y="1308"/>
                  </a:moveTo>
                  <a:lnTo>
                    <a:pt x="4705578" y="1257"/>
                  </a:lnTo>
                  <a:lnTo>
                    <a:pt x="2855696" y="2870"/>
                  </a:lnTo>
                  <a:lnTo>
                    <a:pt x="3305784" y="2870"/>
                  </a:lnTo>
                  <a:lnTo>
                    <a:pt x="4705769" y="130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6" name="object 44"/>
            <p:cNvSpPr/>
            <p:nvPr/>
          </p:nvSpPr>
          <p:spPr>
            <a:xfrm>
              <a:off x="953300" y="4449990"/>
              <a:ext cx="3730625" cy="3810"/>
            </a:xfrm>
            <a:custGeom>
              <a:avLst/>
              <a:gdLst/>
              <a:ahLst/>
              <a:cxnLst/>
              <a:rect l="l" t="t" r="r" b="b"/>
              <a:pathLst>
                <a:path w="3730625" h="3810">
                  <a:moveTo>
                    <a:pt x="1847634" y="3162"/>
                  </a:moveTo>
                  <a:lnTo>
                    <a:pt x="249986" y="406"/>
                  </a:lnTo>
                  <a:lnTo>
                    <a:pt x="1866" y="0"/>
                  </a:lnTo>
                  <a:lnTo>
                    <a:pt x="0" y="393"/>
                  </a:lnTo>
                  <a:lnTo>
                    <a:pt x="22720" y="419"/>
                  </a:lnTo>
                  <a:lnTo>
                    <a:pt x="61226" y="419"/>
                  </a:lnTo>
                  <a:lnTo>
                    <a:pt x="1748256" y="3594"/>
                  </a:lnTo>
                  <a:lnTo>
                    <a:pt x="1847634" y="3162"/>
                  </a:lnTo>
                  <a:close/>
                </a:path>
                <a:path w="3730625" h="3810">
                  <a:moveTo>
                    <a:pt x="2361133" y="3162"/>
                  </a:moveTo>
                  <a:lnTo>
                    <a:pt x="1958581" y="3060"/>
                  </a:lnTo>
                  <a:lnTo>
                    <a:pt x="1847634" y="3162"/>
                  </a:lnTo>
                  <a:lnTo>
                    <a:pt x="2361133" y="3162"/>
                  </a:lnTo>
                  <a:close/>
                </a:path>
                <a:path w="3730625" h="3810">
                  <a:moveTo>
                    <a:pt x="3730091" y="2641"/>
                  </a:moveTo>
                  <a:lnTo>
                    <a:pt x="2361133" y="3162"/>
                  </a:lnTo>
                  <a:lnTo>
                    <a:pt x="2873857" y="3162"/>
                  </a:lnTo>
                  <a:lnTo>
                    <a:pt x="3730091" y="2641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7" name="object 45"/>
            <p:cNvSpPr/>
            <p:nvPr/>
          </p:nvSpPr>
          <p:spPr>
            <a:xfrm>
              <a:off x="965327" y="4447209"/>
              <a:ext cx="4743450" cy="5080"/>
            </a:xfrm>
            <a:custGeom>
              <a:avLst/>
              <a:gdLst/>
              <a:ahLst/>
              <a:cxnLst/>
              <a:rect l="l" t="t" r="r" b="b"/>
              <a:pathLst>
                <a:path w="4743450" h="5079">
                  <a:moveTo>
                    <a:pt x="4316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3167" y="1270"/>
                  </a:lnTo>
                  <a:lnTo>
                    <a:pt x="43167" y="0"/>
                  </a:lnTo>
                  <a:close/>
                </a:path>
                <a:path w="4743450" h="5079">
                  <a:moveTo>
                    <a:pt x="1429905" y="1270"/>
                  </a:moveTo>
                  <a:lnTo>
                    <a:pt x="974750" y="1270"/>
                  </a:lnTo>
                  <a:lnTo>
                    <a:pt x="974750" y="3810"/>
                  </a:lnTo>
                  <a:lnTo>
                    <a:pt x="1429905" y="3810"/>
                  </a:lnTo>
                  <a:lnTo>
                    <a:pt x="1429905" y="1270"/>
                  </a:lnTo>
                  <a:close/>
                </a:path>
                <a:path w="4743450" h="5079">
                  <a:moveTo>
                    <a:pt x="4257840" y="4381"/>
                  </a:moveTo>
                  <a:lnTo>
                    <a:pt x="4226636" y="4381"/>
                  </a:lnTo>
                  <a:lnTo>
                    <a:pt x="4250194" y="4394"/>
                  </a:lnTo>
                  <a:lnTo>
                    <a:pt x="4257840" y="4381"/>
                  </a:lnTo>
                  <a:close/>
                </a:path>
                <a:path w="4743450" h="5079">
                  <a:moveTo>
                    <a:pt x="4444047" y="4064"/>
                  </a:moveTo>
                  <a:lnTo>
                    <a:pt x="3878707" y="3848"/>
                  </a:lnTo>
                  <a:lnTo>
                    <a:pt x="3786949" y="3810"/>
                  </a:lnTo>
                  <a:lnTo>
                    <a:pt x="3491268" y="3695"/>
                  </a:lnTo>
                  <a:lnTo>
                    <a:pt x="2815780" y="2755"/>
                  </a:lnTo>
                  <a:lnTo>
                    <a:pt x="1715808" y="4064"/>
                  </a:lnTo>
                  <a:lnTo>
                    <a:pt x="3655415" y="4064"/>
                  </a:lnTo>
                  <a:lnTo>
                    <a:pt x="3655415" y="5080"/>
                  </a:lnTo>
                  <a:lnTo>
                    <a:pt x="3878707" y="5080"/>
                  </a:lnTo>
                  <a:lnTo>
                    <a:pt x="3878707" y="4064"/>
                  </a:lnTo>
                  <a:lnTo>
                    <a:pt x="4444047" y="4064"/>
                  </a:lnTo>
                  <a:close/>
                </a:path>
                <a:path w="4743450" h="5079">
                  <a:moveTo>
                    <a:pt x="4743018" y="3543"/>
                  </a:moveTo>
                  <a:lnTo>
                    <a:pt x="4736871" y="2247"/>
                  </a:lnTo>
                  <a:lnTo>
                    <a:pt x="3491268" y="3695"/>
                  </a:lnTo>
                  <a:lnTo>
                    <a:pt x="4650498" y="3695"/>
                  </a:lnTo>
                  <a:lnTo>
                    <a:pt x="4743018" y="354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8" name="object 46"/>
            <p:cNvSpPr/>
            <p:nvPr/>
          </p:nvSpPr>
          <p:spPr>
            <a:xfrm>
              <a:off x="960907" y="4448670"/>
              <a:ext cx="4653915" cy="3175"/>
            </a:xfrm>
            <a:custGeom>
              <a:avLst/>
              <a:gdLst/>
              <a:ahLst/>
              <a:cxnLst/>
              <a:rect l="l" t="t" r="r" b="b"/>
              <a:pathLst>
                <a:path w="4653915" h="3175">
                  <a:moveTo>
                    <a:pt x="3697198" y="3022"/>
                  </a:moveTo>
                  <a:lnTo>
                    <a:pt x="3649040" y="2971"/>
                  </a:lnTo>
                  <a:lnTo>
                    <a:pt x="520" y="0"/>
                  </a:lnTo>
                  <a:lnTo>
                    <a:pt x="0" y="114"/>
                  </a:lnTo>
                  <a:lnTo>
                    <a:pt x="3697198" y="3022"/>
                  </a:lnTo>
                  <a:close/>
                </a:path>
                <a:path w="4653915" h="3175">
                  <a:moveTo>
                    <a:pt x="4262577" y="2921"/>
                  </a:moveTo>
                  <a:lnTo>
                    <a:pt x="4231056" y="2921"/>
                  </a:lnTo>
                  <a:lnTo>
                    <a:pt x="4254614" y="2933"/>
                  </a:lnTo>
                  <a:lnTo>
                    <a:pt x="4262577" y="2921"/>
                  </a:lnTo>
                  <a:close/>
                </a:path>
                <a:path w="4653915" h="3175">
                  <a:moveTo>
                    <a:pt x="4653839" y="1600"/>
                  </a:moveTo>
                  <a:lnTo>
                    <a:pt x="4324032" y="1600"/>
                  </a:lnTo>
                  <a:lnTo>
                    <a:pt x="4324032" y="2870"/>
                  </a:lnTo>
                  <a:lnTo>
                    <a:pt x="4653839" y="2870"/>
                  </a:lnTo>
                  <a:lnTo>
                    <a:pt x="4653839" y="160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9" name="object 47"/>
            <p:cNvSpPr/>
            <p:nvPr/>
          </p:nvSpPr>
          <p:spPr>
            <a:xfrm>
              <a:off x="941158" y="4451159"/>
              <a:ext cx="4038600" cy="3175"/>
            </a:xfrm>
            <a:custGeom>
              <a:avLst/>
              <a:gdLst/>
              <a:ahLst/>
              <a:cxnLst/>
              <a:rect l="l" t="t" r="r" b="b"/>
              <a:pathLst>
                <a:path w="4038600" h="3175">
                  <a:moveTo>
                    <a:pt x="1539316" y="3098"/>
                  </a:moveTo>
                  <a:lnTo>
                    <a:pt x="8470" y="0"/>
                  </a:lnTo>
                  <a:lnTo>
                    <a:pt x="0" y="1790"/>
                  </a:lnTo>
                  <a:lnTo>
                    <a:pt x="1539316" y="3098"/>
                  </a:lnTo>
                  <a:close/>
                </a:path>
                <a:path w="4038600" h="3175">
                  <a:moveTo>
                    <a:pt x="4038282" y="1816"/>
                  </a:moveTo>
                  <a:lnTo>
                    <a:pt x="1616087" y="3162"/>
                  </a:lnTo>
                  <a:lnTo>
                    <a:pt x="1581035" y="3175"/>
                  </a:lnTo>
                  <a:lnTo>
                    <a:pt x="1639036" y="3175"/>
                  </a:lnTo>
                  <a:lnTo>
                    <a:pt x="3091840" y="3175"/>
                  </a:lnTo>
                  <a:lnTo>
                    <a:pt x="4038282" y="1816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0" name="object 48"/>
            <p:cNvSpPr/>
            <p:nvPr/>
          </p:nvSpPr>
          <p:spPr>
            <a:xfrm>
              <a:off x="941137" y="4452769"/>
              <a:ext cx="4038600" cy="2540"/>
            </a:xfrm>
            <a:custGeom>
              <a:avLst/>
              <a:gdLst/>
              <a:ahLst/>
              <a:cxnLst/>
              <a:rect l="l" t="t" r="r" b="b"/>
              <a:pathLst>
                <a:path w="4038600" h="2539">
                  <a:moveTo>
                    <a:pt x="823" y="0"/>
                  </a:moveTo>
                  <a:lnTo>
                    <a:pt x="0" y="173"/>
                  </a:lnTo>
                  <a:lnTo>
                    <a:pt x="2398216" y="2238"/>
                  </a:lnTo>
                  <a:lnTo>
                    <a:pt x="2455709" y="2238"/>
                  </a:lnTo>
                  <a:lnTo>
                    <a:pt x="2354286" y="1957"/>
                  </a:lnTo>
                  <a:lnTo>
                    <a:pt x="1564116" y="1814"/>
                  </a:lnTo>
                  <a:lnTo>
                    <a:pt x="823" y="0"/>
                  </a:lnTo>
                  <a:close/>
                </a:path>
                <a:path w="4038600" h="2539">
                  <a:moveTo>
                    <a:pt x="4038303" y="206"/>
                  </a:moveTo>
                  <a:lnTo>
                    <a:pt x="2354286" y="1957"/>
                  </a:lnTo>
                  <a:lnTo>
                    <a:pt x="2820859" y="1957"/>
                  </a:lnTo>
                  <a:lnTo>
                    <a:pt x="4038303" y="206"/>
                  </a:lnTo>
                  <a:close/>
                </a:path>
                <a:path w="4038600" h="2539">
                  <a:moveTo>
                    <a:pt x="1644417" y="1776"/>
                  </a:moveTo>
                  <a:lnTo>
                    <a:pt x="1564116" y="1814"/>
                  </a:lnTo>
                  <a:lnTo>
                    <a:pt x="1795402" y="1814"/>
                  </a:lnTo>
                  <a:lnTo>
                    <a:pt x="1644417" y="17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1" name="object 49"/>
            <p:cNvSpPr/>
            <p:nvPr/>
          </p:nvSpPr>
          <p:spPr>
            <a:xfrm>
              <a:off x="998538" y="4427067"/>
              <a:ext cx="1069340" cy="13970"/>
            </a:xfrm>
            <a:custGeom>
              <a:avLst/>
              <a:gdLst/>
              <a:ahLst/>
              <a:cxnLst/>
              <a:rect l="l" t="t" r="r" b="b"/>
              <a:pathLst>
                <a:path w="1069339" h="13970">
                  <a:moveTo>
                    <a:pt x="1068856" y="0"/>
                  </a:moveTo>
                  <a:lnTo>
                    <a:pt x="65327" y="0"/>
                  </a:lnTo>
                  <a:lnTo>
                    <a:pt x="0" y="13779"/>
                  </a:lnTo>
                  <a:lnTo>
                    <a:pt x="1032458" y="13779"/>
                  </a:lnTo>
                  <a:lnTo>
                    <a:pt x="106885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2" name="object 50"/>
            <p:cNvSpPr/>
            <p:nvPr/>
          </p:nvSpPr>
          <p:spPr>
            <a:xfrm>
              <a:off x="1090891" y="4429797"/>
              <a:ext cx="969644" cy="2540"/>
            </a:xfrm>
            <a:custGeom>
              <a:avLst/>
              <a:gdLst/>
              <a:ahLst/>
              <a:cxnLst/>
              <a:rect l="l" t="t" r="r" b="b"/>
              <a:pathLst>
                <a:path w="969644" h="2539">
                  <a:moveTo>
                    <a:pt x="240296" y="1193"/>
                  </a:moveTo>
                  <a:lnTo>
                    <a:pt x="0" y="1193"/>
                  </a:lnTo>
                  <a:lnTo>
                    <a:pt x="0" y="2463"/>
                  </a:lnTo>
                  <a:lnTo>
                    <a:pt x="240296" y="2463"/>
                  </a:lnTo>
                  <a:lnTo>
                    <a:pt x="240296" y="1193"/>
                  </a:lnTo>
                  <a:close/>
                </a:path>
                <a:path w="969644" h="2539">
                  <a:moveTo>
                    <a:pt x="557885" y="1282"/>
                  </a:moveTo>
                  <a:lnTo>
                    <a:pt x="553707" y="1143"/>
                  </a:lnTo>
                  <a:lnTo>
                    <a:pt x="548144" y="1130"/>
                  </a:lnTo>
                  <a:lnTo>
                    <a:pt x="461073" y="1130"/>
                  </a:lnTo>
                  <a:lnTo>
                    <a:pt x="557885" y="1282"/>
                  </a:lnTo>
                  <a:close/>
                </a:path>
                <a:path w="969644" h="2539">
                  <a:moveTo>
                    <a:pt x="969314" y="0"/>
                  </a:moveTo>
                  <a:lnTo>
                    <a:pt x="658558" y="1181"/>
                  </a:lnTo>
                  <a:lnTo>
                    <a:pt x="666038" y="1181"/>
                  </a:lnTo>
                  <a:lnTo>
                    <a:pt x="969010" y="114"/>
                  </a:lnTo>
                  <a:lnTo>
                    <a:pt x="969314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3" name="object 51"/>
            <p:cNvSpPr/>
            <p:nvPr/>
          </p:nvSpPr>
          <p:spPr>
            <a:xfrm>
              <a:off x="1016317" y="4435195"/>
              <a:ext cx="824230" cy="2540"/>
            </a:xfrm>
            <a:custGeom>
              <a:avLst/>
              <a:gdLst/>
              <a:ahLst/>
              <a:cxnLst/>
              <a:rect l="l" t="t" r="r" b="b"/>
              <a:pathLst>
                <a:path w="824230" h="2539">
                  <a:moveTo>
                    <a:pt x="115570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15570" y="2540"/>
                  </a:lnTo>
                  <a:lnTo>
                    <a:pt x="115570" y="1270"/>
                  </a:lnTo>
                  <a:close/>
                </a:path>
                <a:path w="824230" h="2539">
                  <a:moveTo>
                    <a:pt x="823607" y="0"/>
                  </a:moveTo>
                  <a:lnTo>
                    <a:pt x="531164" y="0"/>
                  </a:lnTo>
                  <a:lnTo>
                    <a:pt x="531164" y="1270"/>
                  </a:lnTo>
                  <a:lnTo>
                    <a:pt x="823607" y="1270"/>
                  </a:lnTo>
                  <a:lnTo>
                    <a:pt x="82360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4" name="object 52"/>
            <p:cNvSpPr/>
            <p:nvPr/>
          </p:nvSpPr>
          <p:spPr>
            <a:xfrm>
              <a:off x="1024368" y="4432922"/>
              <a:ext cx="1028065" cy="2540"/>
            </a:xfrm>
            <a:custGeom>
              <a:avLst/>
              <a:gdLst/>
              <a:ahLst/>
              <a:cxnLst/>
              <a:rect l="l" t="t" r="r" b="b"/>
              <a:pathLst>
                <a:path w="1028064" h="2539">
                  <a:moveTo>
                    <a:pt x="1027560" y="0"/>
                  </a:moveTo>
                  <a:lnTo>
                    <a:pt x="1753" y="2108"/>
                  </a:lnTo>
                  <a:lnTo>
                    <a:pt x="0" y="2476"/>
                  </a:lnTo>
                  <a:lnTo>
                    <a:pt x="1022858" y="1777"/>
                  </a:lnTo>
                  <a:lnTo>
                    <a:pt x="102756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5" name="object 53"/>
            <p:cNvSpPr/>
            <p:nvPr/>
          </p:nvSpPr>
          <p:spPr>
            <a:xfrm>
              <a:off x="1046596" y="4428642"/>
              <a:ext cx="1016635" cy="2540"/>
            </a:xfrm>
            <a:custGeom>
              <a:avLst/>
              <a:gdLst/>
              <a:ahLst/>
              <a:cxnLst/>
              <a:rect l="l" t="t" r="r" b="b"/>
              <a:pathLst>
                <a:path w="1016635" h="2539">
                  <a:moveTo>
                    <a:pt x="1016637" y="0"/>
                  </a:moveTo>
                  <a:lnTo>
                    <a:pt x="1686" y="1714"/>
                  </a:lnTo>
                  <a:lnTo>
                    <a:pt x="0" y="2069"/>
                  </a:lnTo>
                  <a:lnTo>
                    <a:pt x="1016226" y="152"/>
                  </a:lnTo>
                  <a:lnTo>
                    <a:pt x="101663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6" name="object 54"/>
            <p:cNvSpPr/>
            <p:nvPr/>
          </p:nvSpPr>
          <p:spPr>
            <a:xfrm>
              <a:off x="1024369" y="4434116"/>
              <a:ext cx="1024890" cy="1905"/>
            </a:xfrm>
            <a:custGeom>
              <a:avLst/>
              <a:gdLst/>
              <a:ahLst/>
              <a:cxnLst/>
              <a:rect l="l" t="t" r="r" b="b"/>
              <a:pathLst>
                <a:path w="1024889" h="1904">
                  <a:moveTo>
                    <a:pt x="1024394" y="0"/>
                  </a:moveTo>
                  <a:lnTo>
                    <a:pt x="900" y="1092"/>
                  </a:lnTo>
                  <a:lnTo>
                    <a:pt x="0" y="1282"/>
                  </a:lnTo>
                  <a:lnTo>
                    <a:pt x="1023822" y="215"/>
                  </a:lnTo>
                  <a:lnTo>
                    <a:pt x="102439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7" name="object 55"/>
            <p:cNvSpPr/>
            <p:nvPr/>
          </p:nvSpPr>
          <p:spPr>
            <a:xfrm>
              <a:off x="1003460" y="4437608"/>
              <a:ext cx="1036319" cy="2540"/>
            </a:xfrm>
            <a:custGeom>
              <a:avLst/>
              <a:gdLst/>
              <a:ahLst/>
              <a:cxnLst/>
              <a:rect l="l" t="t" r="r" b="b"/>
              <a:pathLst>
                <a:path w="1036319" h="2539">
                  <a:moveTo>
                    <a:pt x="1036090" y="0"/>
                  </a:moveTo>
                  <a:lnTo>
                    <a:pt x="880" y="2019"/>
                  </a:lnTo>
                  <a:lnTo>
                    <a:pt x="0" y="2209"/>
                  </a:lnTo>
                  <a:lnTo>
                    <a:pt x="18340" y="2209"/>
                  </a:lnTo>
                  <a:lnTo>
                    <a:pt x="1035285" y="304"/>
                  </a:lnTo>
                  <a:lnTo>
                    <a:pt x="103609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8" name="object 56"/>
            <p:cNvSpPr/>
            <p:nvPr/>
          </p:nvSpPr>
          <p:spPr>
            <a:xfrm>
              <a:off x="1056673" y="4427067"/>
              <a:ext cx="371475" cy="1905"/>
            </a:xfrm>
            <a:custGeom>
              <a:avLst/>
              <a:gdLst/>
              <a:ahLst/>
              <a:cxnLst/>
              <a:rect l="l" t="t" r="r" b="b"/>
              <a:pathLst>
                <a:path w="371475" h="1904">
                  <a:moveTo>
                    <a:pt x="371378" y="0"/>
                  </a:moveTo>
                  <a:lnTo>
                    <a:pt x="7192" y="0"/>
                  </a:lnTo>
                  <a:lnTo>
                    <a:pt x="0" y="1524"/>
                  </a:lnTo>
                  <a:lnTo>
                    <a:pt x="3318" y="1524"/>
                  </a:lnTo>
                  <a:lnTo>
                    <a:pt x="371378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9" name="object 57"/>
            <p:cNvSpPr/>
            <p:nvPr/>
          </p:nvSpPr>
          <p:spPr>
            <a:xfrm>
              <a:off x="1015390" y="4427080"/>
              <a:ext cx="1030605" cy="10795"/>
            </a:xfrm>
            <a:custGeom>
              <a:avLst/>
              <a:gdLst/>
              <a:ahLst/>
              <a:cxnLst/>
              <a:rect l="l" t="t" r="r" b="b"/>
              <a:pathLst>
                <a:path w="1030605" h="10795">
                  <a:moveTo>
                    <a:pt x="412661" y="0"/>
                  </a:moveTo>
                  <a:lnTo>
                    <a:pt x="368084" y="0"/>
                  </a:lnTo>
                  <a:lnTo>
                    <a:pt x="42964" y="1155"/>
                  </a:lnTo>
                  <a:lnTo>
                    <a:pt x="41275" y="1524"/>
                  </a:lnTo>
                  <a:lnTo>
                    <a:pt x="44589" y="1524"/>
                  </a:lnTo>
                  <a:lnTo>
                    <a:pt x="412661" y="0"/>
                  </a:lnTo>
                  <a:close/>
                </a:path>
                <a:path w="1030605" h="10795">
                  <a:moveTo>
                    <a:pt x="1030147" y="8267"/>
                  </a:moveTo>
                  <a:lnTo>
                    <a:pt x="965" y="10007"/>
                  </a:lnTo>
                  <a:lnTo>
                    <a:pt x="0" y="10210"/>
                  </a:lnTo>
                  <a:lnTo>
                    <a:pt x="1029855" y="8382"/>
                  </a:lnTo>
                  <a:lnTo>
                    <a:pt x="1030147" y="8267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0" name="object 58"/>
            <p:cNvSpPr/>
            <p:nvPr/>
          </p:nvSpPr>
          <p:spPr>
            <a:xfrm>
              <a:off x="3191017" y="4491177"/>
              <a:ext cx="2794000" cy="17780"/>
            </a:xfrm>
            <a:custGeom>
              <a:avLst/>
              <a:gdLst/>
              <a:ahLst/>
              <a:cxnLst/>
              <a:rect l="l" t="t" r="r" b="b"/>
              <a:pathLst>
                <a:path w="2794000" h="17779">
                  <a:moveTo>
                    <a:pt x="2709173" y="0"/>
                  </a:moveTo>
                  <a:lnTo>
                    <a:pt x="4416" y="0"/>
                  </a:lnTo>
                  <a:lnTo>
                    <a:pt x="0" y="17780"/>
                  </a:lnTo>
                  <a:lnTo>
                    <a:pt x="2793505" y="17780"/>
                  </a:lnTo>
                  <a:lnTo>
                    <a:pt x="270917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1" name="object 59"/>
            <p:cNvSpPr/>
            <p:nvPr/>
          </p:nvSpPr>
          <p:spPr>
            <a:xfrm>
              <a:off x="3191167" y="4505146"/>
              <a:ext cx="2780030" cy="3810"/>
            </a:xfrm>
            <a:custGeom>
              <a:avLst/>
              <a:gdLst/>
              <a:ahLst/>
              <a:cxnLst/>
              <a:rect l="l" t="t" r="r" b="b"/>
              <a:pathLst>
                <a:path w="2780029" h="3810">
                  <a:moveTo>
                    <a:pt x="1163688" y="1155"/>
                  </a:moveTo>
                  <a:lnTo>
                    <a:pt x="565848" y="850"/>
                  </a:lnTo>
                  <a:lnTo>
                    <a:pt x="431" y="1473"/>
                  </a:lnTo>
                  <a:lnTo>
                    <a:pt x="0" y="3200"/>
                  </a:lnTo>
                  <a:lnTo>
                    <a:pt x="1163688" y="1155"/>
                  </a:lnTo>
                  <a:close/>
                </a:path>
                <a:path w="2780029" h="3810">
                  <a:moveTo>
                    <a:pt x="2779661" y="914"/>
                  </a:moveTo>
                  <a:lnTo>
                    <a:pt x="2775293" y="0"/>
                  </a:lnTo>
                  <a:lnTo>
                    <a:pt x="1163688" y="1155"/>
                  </a:lnTo>
                  <a:lnTo>
                    <a:pt x="2376906" y="1155"/>
                  </a:lnTo>
                  <a:lnTo>
                    <a:pt x="2779661" y="91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2" name="object 60"/>
            <p:cNvSpPr/>
            <p:nvPr/>
          </p:nvSpPr>
          <p:spPr>
            <a:xfrm>
              <a:off x="3191561" y="4492637"/>
              <a:ext cx="2776220" cy="15240"/>
            </a:xfrm>
            <a:custGeom>
              <a:avLst/>
              <a:gdLst/>
              <a:ahLst/>
              <a:cxnLst/>
              <a:rect l="l" t="t" r="r" b="b"/>
              <a:pathLst>
                <a:path w="2776220" h="15239">
                  <a:moveTo>
                    <a:pt x="737146" y="1270"/>
                  </a:moveTo>
                  <a:lnTo>
                    <a:pt x="145986" y="1270"/>
                  </a:lnTo>
                  <a:lnTo>
                    <a:pt x="145986" y="2540"/>
                  </a:lnTo>
                  <a:lnTo>
                    <a:pt x="737146" y="2540"/>
                  </a:lnTo>
                  <a:lnTo>
                    <a:pt x="737146" y="1270"/>
                  </a:lnTo>
                  <a:close/>
                </a:path>
                <a:path w="2776220" h="15239">
                  <a:moveTo>
                    <a:pt x="1248575" y="13703"/>
                  </a:moveTo>
                  <a:lnTo>
                    <a:pt x="752094" y="13703"/>
                  </a:lnTo>
                  <a:lnTo>
                    <a:pt x="752094" y="13487"/>
                  </a:lnTo>
                  <a:lnTo>
                    <a:pt x="0" y="13487"/>
                  </a:lnTo>
                  <a:lnTo>
                    <a:pt x="0" y="14757"/>
                  </a:lnTo>
                  <a:lnTo>
                    <a:pt x="752094" y="14757"/>
                  </a:lnTo>
                  <a:lnTo>
                    <a:pt x="752094" y="13716"/>
                  </a:lnTo>
                  <a:lnTo>
                    <a:pt x="1213116" y="13728"/>
                  </a:lnTo>
                  <a:lnTo>
                    <a:pt x="1248575" y="13703"/>
                  </a:lnTo>
                  <a:close/>
                </a:path>
                <a:path w="2776220" h="15239">
                  <a:moveTo>
                    <a:pt x="1765147" y="1016"/>
                  </a:moveTo>
                  <a:lnTo>
                    <a:pt x="1230223" y="1016"/>
                  </a:lnTo>
                  <a:lnTo>
                    <a:pt x="1230223" y="0"/>
                  </a:lnTo>
                  <a:lnTo>
                    <a:pt x="940574" y="0"/>
                  </a:lnTo>
                  <a:lnTo>
                    <a:pt x="940574" y="1270"/>
                  </a:lnTo>
                  <a:lnTo>
                    <a:pt x="1230223" y="1270"/>
                  </a:lnTo>
                  <a:lnTo>
                    <a:pt x="1317828" y="1206"/>
                  </a:lnTo>
                  <a:lnTo>
                    <a:pt x="1765147" y="1016"/>
                  </a:lnTo>
                  <a:close/>
                </a:path>
                <a:path w="2776220" h="15239">
                  <a:moveTo>
                    <a:pt x="2339581" y="266"/>
                  </a:moveTo>
                  <a:lnTo>
                    <a:pt x="1453489" y="736"/>
                  </a:lnTo>
                  <a:lnTo>
                    <a:pt x="2014131" y="736"/>
                  </a:lnTo>
                  <a:lnTo>
                    <a:pt x="2339581" y="266"/>
                  </a:lnTo>
                  <a:close/>
                </a:path>
                <a:path w="2776220" h="15239">
                  <a:moveTo>
                    <a:pt x="2776105" y="12763"/>
                  </a:moveTo>
                  <a:lnTo>
                    <a:pt x="2774873" y="12522"/>
                  </a:lnTo>
                  <a:lnTo>
                    <a:pt x="1163307" y="13665"/>
                  </a:lnTo>
                  <a:lnTo>
                    <a:pt x="1340040" y="13665"/>
                  </a:lnTo>
                  <a:lnTo>
                    <a:pt x="2776105" y="127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3" name="object 61"/>
            <p:cNvSpPr/>
            <p:nvPr/>
          </p:nvSpPr>
          <p:spPr>
            <a:xfrm>
              <a:off x="3192907" y="4500448"/>
              <a:ext cx="2752725" cy="1270"/>
            </a:xfrm>
            <a:custGeom>
              <a:avLst/>
              <a:gdLst/>
              <a:ahLst/>
              <a:cxnLst/>
              <a:rect l="l" t="t" r="r" b="b"/>
              <a:pathLst>
                <a:path w="2752725" h="1270">
                  <a:moveTo>
                    <a:pt x="2751251" y="0"/>
                  </a:moveTo>
                  <a:lnTo>
                    <a:pt x="12" y="863"/>
                  </a:lnTo>
                  <a:lnTo>
                    <a:pt x="2752318" y="228"/>
                  </a:lnTo>
                  <a:lnTo>
                    <a:pt x="275125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4" name="object 62"/>
            <p:cNvSpPr/>
            <p:nvPr/>
          </p:nvSpPr>
          <p:spPr>
            <a:xfrm>
              <a:off x="3191942" y="4501514"/>
              <a:ext cx="2762250" cy="3810"/>
            </a:xfrm>
            <a:custGeom>
              <a:avLst/>
              <a:gdLst/>
              <a:ahLst/>
              <a:cxnLst/>
              <a:rect l="l" t="t" r="r" b="b"/>
              <a:pathLst>
                <a:path w="2762250" h="3810">
                  <a:moveTo>
                    <a:pt x="2757270" y="0"/>
                  </a:moveTo>
                  <a:lnTo>
                    <a:pt x="312" y="2451"/>
                  </a:lnTo>
                  <a:lnTo>
                    <a:pt x="0" y="3708"/>
                  </a:lnTo>
                  <a:lnTo>
                    <a:pt x="2761994" y="990"/>
                  </a:lnTo>
                  <a:lnTo>
                    <a:pt x="275727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5" name="object 63"/>
            <p:cNvSpPr/>
            <p:nvPr/>
          </p:nvSpPr>
          <p:spPr>
            <a:xfrm>
              <a:off x="3192350" y="4501502"/>
              <a:ext cx="2758440" cy="2540"/>
            </a:xfrm>
            <a:custGeom>
              <a:avLst/>
              <a:gdLst/>
              <a:ahLst/>
              <a:cxnLst/>
              <a:rect l="l" t="t" r="r" b="b"/>
              <a:pathLst>
                <a:path w="2758440" h="2539">
                  <a:moveTo>
                    <a:pt x="2756849" y="0"/>
                  </a:moveTo>
                  <a:lnTo>
                    <a:pt x="12" y="2031"/>
                  </a:lnTo>
                  <a:lnTo>
                    <a:pt x="2758171" y="279"/>
                  </a:lnTo>
                  <a:lnTo>
                    <a:pt x="2756849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6" name="object 64"/>
            <p:cNvSpPr/>
            <p:nvPr/>
          </p:nvSpPr>
          <p:spPr>
            <a:xfrm>
              <a:off x="5311437" y="4494961"/>
              <a:ext cx="608330" cy="635"/>
            </a:xfrm>
            <a:custGeom>
              <a:avLst/>
              <a:gdLst/>
              <a:ahLst/>
              <a:cxnLst/>
              <a:rect l="l" t="t" r="r" b="b"/>
              <a:pathLst>
                <a:path w="608329" h="635">
                  <a:moveTo>
                    <a:pt x="606717" y="0"/>
                  </a:moveTo>
                  <a:lnTo>
                    <a:pt x="0" y="380"/>
                  </a:lnTo>
                  <a:lnTo>
                    <a:pt x="608164" y="304"/>
                  </a:lnTo>
                  <a:lnTo>
                    <a:pt x="60671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7" name="object 65"/>
            <p:cNvSpPr/>
            <p:nvPr/>
          </p:nvSpPr>
          <p:spPr>
            <a:xfrm>
              <a:off x="3193453" y="4496460"/>
              <a:ext cx="2738120" cy="3175"/>
            </a:xfrm>
            <a:custGeom>
              <a:avLst/>
              <a:gdLst/>
              <a:ahLst/>
              <a:cxnLst/>
              <a:rect l="l" t="t" r="r" b="b"/>
              <a:pathLst>
                <a:path w="2738120" h="3175">
                  <a:moveTo>
                    <a:pt x="2737701" y="1244"/>
                  </a:moveTo>
                  <a:lnTo>
                    <a:pt x="2736062" y="901"/>
                  </a:lnTo>
                  <a:lnTo>
                    <a:pt x="2731770" y="0"/>
                  </a:lnTo>
                  <a:lnTo>
                    <a:pt x="381" y="1104"/>
                  </a:lnTo>
                  <a:lnTo>
                    <a:pt x="0" y="2654"/>
                  </a:lnTo>
                  <a:lnTo>
                    <a:pt x="2519451" y="1041"/>
                  </a:lnTo>
                  <a:lnTo>
                    <a:pt x="2737701" y="12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8" name="object 66"/>
            <p:cNvSpPr/>
            <p:nvPr/>
          </p:nvSpPr>
          <p:spPr>
            <a:xfrm>
              <a:off x="3447034" y="4496511"/>
              <a:ext cx="2479040" cy="1905"/>
            </a:xfrm>
            <a:custGeom>
              <a:avLst/>
              <a:gdLst/>
              <a:ahLst/>
              <a:cxnLst/>
              <a:rect l="l" t="t" r="r" b="b"/>
              <a:pathLst>
                <a:path w="2479040" h="1904">
                  <a:moveTo>
                    <a:pt x="605447" y="139"/>
                  </a:moveTo>
                  <a:lnTo>
                    <a:pt x="0" y="139"/>
                  </a:lnTo>
                  <a:lnTo>
                    <a:pt x="0" y="1409"/>
                  </a:lnTo>
                  <a:lnTo>
                    <a:pt x="605447" y="1409"/>
                  </a:lnTo>
                  <a:lnTo>
                    <a:pt x="605447" y="139"/>
                  </a:lnTo>
                  <a:close/>
                </a:path>
                <a:path w="2479040" h="1904">
                  <a:moveTo>
                    <a:pt x="2478786" y="76"/>
                  </a:moveTo>
                  <a:lnTo>
                    <a:pt x="2478405" y="0"/>
                  </a:lnTo>
                  <a:lnTo>
                    <a:pt x="1751152" y="0"/>
                  </a:lnTo>
                  <a:lnTo>
                    <a:pt x="2478786" y="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9" name="object 67"/>
            <p:cNvSpPr/>
            <p:nvPr/>
          </p:nvSpPr>
          <p:spPr>
            <a:xfrm>
              <a:off x="4546673" y="4493704"/>
              <a:ext cx="1368425" cy="1270"/>
            </a:xfrm>
            <a:custGeom>
              <a:avLst/>
              <a:gdLst/>
              <a:ahLst/>
              <a:cxnLst/>
              <a:rect l="l" t="t" r="r" b="b"/>
              <a:pathLst>
                <a:path w="1368425" h="1270">
                  <a:moveTo>
                    <a:pt x="1365481" y="0"/>
                  </a:moveTo>
                  <a:lnTo>
                    <a:pt x="0" y="1219"/>
                  </a:lnTo>
                  <a:lnTo>
                    <a:pt x="72430" y="1219"/>
                  </a:lnTo>
                  <a:lnTo>
                    <a:pt x="1368135" y="558"/>
                  </a:lnTo>
                  <a:lnTo>
                    <a:pt x="136548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0" name="object 68"/>
            <p:cNvSpPr/>
            <p:nvPr/>
          </p:nvSpPr>
          <p:spPr>
            <a:xfrm>
              <a:off x="4546673" y="4493704"/>
              <a:ext cx="1366520" cy="1270"/>
            </a:xfrm>
            <a:custGeom>
              <a:avLst/>
              <a:gdLst/>
              <a:ahLst/>
              <a:cxnLst/>
              <a:rect l="l" t="t" r="r" b="b"/>
              <a:pathLst>
                <a:path w="1366520" h="1270">
                  <a:moveTo>
                    <a:pt x="1365481" y="0"/>
                  </a:moveTo>
                  <a:lnTo>
                    <a:pt x="0" y="1219"/>
                  </a:lnTo>
                  <a:lnTo>
                    <a:pt x="39475" y="1219"/>
                  </a:lnTo>
                  <a:lnTo>
                    <a:pt x="1366268" y="165"/>
                  </a:lnTo>
                  <a:lnTo>
                    <a:pt x="1365481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1" name="object 69"/>
            <p:cNvSpPr/>
            <p:nvPr/>
          </p:nvSpPr>
          <p:spPr>
            <a:xfrm>
              <a:off x="580491" y="4509935"/>
              <a:ext cx="5499100" cy="19685"/>
            </a:xfrm>
            <a:custGeom>
              <a:avLst/>
              <a:gdLst/>
              <a:ahLst/>
              <a:cxnLst/>
              <a:rect l="l" t="t" r="r" b="b"/>
              <a:pathLst>
                <a:path w="5499100" h="19685">
                  <a:moveTo>
                    <a:pt x="5408599" y="0"/>
                  </a:moveTo>
                  <a:lnTo>
                    <a:pt x="90398" y="0"/>
                  </a:lnTo>
                  <a:lnTo>
                    <a:pt x="0" y="19062"/>
                  </a:lnTo>
                  <a:lnTo>
                    <a:pt x="5499023" y="19062"/>
                  </a:lnTo>
                  <a:lnTo>
                    <a:pt x="5408599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2" name="object 70"/>
            <p:cNvSpPr/>
            <p:nvPr/>
          </p:nvSpPr>
          <p:spPr>
            <a:xfrm>
              <a:off x="599262" y="4513694"/>
              <a:ext cx="5408930" cy="13970"/>
            </a:xfrm>
            <a:custGeom>
              <a:avLst/>
              <a:gdLst/>
              <a:ahLst/>
              <a:cxnLst/>
              <a:rect l="l" t="t" r="r" b="b"/>
              <a:pathLst>
                <a:path w="5408930" h="13970">
                  <a:moveTo>
                    <a:pt x="1670418" y="12750"/>
                  </a:moveTo>
                  <a:lnTo>
                    <a:pt x="1473695" y="12382"/>
                  </a:lnTo>
                  <a:lnTo>
                    <a:pt x="1157617" y="12750"/>
                  </a:lnTo>
                  <a:lnTo>
                    <a:pt x="1670418" y="12750"/>
                  </a:lnTo>
                  <a:close/>
                </a:path>
                <a:path w="5408930" h="13970">
                  <a:moveTo>
                    <a:pt x="3011538" y="13258"/>
                  </a:moveTo>
                  <a:lnTo>
                    <a:pt x="2666022" y="13157"/>
                  </a:lnTo>
                  <a:lnTo>
                    <a:pt x="2222652" y="13258"/>
                  </a:lnTo>
                  <a:lnTo>
                    <a:pt x="3011538" y="13258"/>
                  </a:lnTo>
                  <a:close/>
                </a:path>
                <a:path w="5408930" h="13970">
                  <a:moveTo>
                    <a:pt x="3329990" y="13411"/>
                  </a:moveTo>
                  <a:lnTo>
                    <a:pt x="3110166" y="13322"/>
                  </a:lnTo>
                  <a:lnTo>
                    <a:pt x="2222652" y="13258"/>
                  </a:lnTo>
                  <a:lnTo>
                    <a:pt x="2163038" y="13208"/>
                  </a:lnTo>
                  <a:lnTo>
                    <a:pt x="1157617" y="12750"/>
                  </a:lnTo>
                  <a:lnTo>
                    <a:pt x="5765" y="10134"/>
                  </a:lnTo>
                  <a:lnTo>
                    <a:pt x="0" y="11353"/>
                  </a:lnTo>
                  <a:lnTo>
                    <a:pt x="944473" y="13220"/>
                  </a:lnTo>
                  <a:lnTo>
                    <a:pt x="988199" y="13271"/>
                  </a:lnTo>
                  <a:lnTo>
                    <a:pt x="1385811" y="13398"/>
                  </a:lnTo>
                  <a:lnTo>
                    <a:pt x="1591233" y="13220"/>
                  </a:lnTo>
                  <a:lnTo>
                    <a:pt x="1674622" y="13220"/>
                  </a:lnTo>
                  <a:lnTo>
                    <a:pt x="1680984" y="13220"/>
                  </a:lnTo>
                  <a:lnTo>
                    <a:pt x="2248535" y="13665"/>
                  </a:lnTo>
                  <a:lnTo>
                    <a:pt x="2889097" y="13525"/>
                  </a:lnTo>
                  <a:lnTo>
                    <a:pt x="3081947" y="13601"/>
                  </a:lnTo>
                  <a:lnTo>
                    <a:pt x="3329990" y="13411"/>
                  </a:lnTo>
                  <a:close/>
                </a:path>
                <a:path w="5408930" h="13970">
                  <a:moveTo>
                    <a:pt x="3411436" y="13220"/>
                  </a:moveTo>
                  <a:lnTo>
                    <a:pt x="3319526" y="12992"/>
                  </a:lnTo>
                  <a:lnTo>
                    <a:pt x="3219132" y="13220"/>
                  </a:lnTo>
                  <a:lnTo>
                    <a:pt x="3110166" y="13322"/>
                  </a:lnTo>
                  <a:lnTo>
                    <a:pt x="3359835" y="13322"/>
                  </a:lnTo>
                  <a:lnTo>
                    <a:pt x="3411436" y="13220"/>
                  </a:lnTo>
                  <a:close/>
                </a:path>
                <a:path w="5408930" h="13970">
                  <a:moveTo>
                    <a:pt x="3861879" y="3746"/>
                  </a:moveTo>
                  <a:lnTo>
                    <a:pt x="3461931" y="3746"/>
                  </a:lnTo>
                  <a:lnTo>
                    <a:pt x="3461931" y="5016"/>
                  </a:lnTo>
                  <a:lnTo>
                    <a:pt x="3861879" y="5016"/>
                  </a:lnTo>
                  <a:lnTo>
                    <a:pt x="3861879" y="3746"/>
                  </a:lnTo>
                  <a:close/>
                </a:path>
                <a:path w="5408930" h="13970">
                  <a:moveTo>
                    <a:pt x="4354842" y="2476"/>
                  </a:moveTo>
                  <a:lnTo>
                    <a:pt x="3946995" y="2476"/>
                  </a:lnTo>
                  <a:lnTo>
                    <a:pt x="3946995" y="3746"/>
                  </a:lnTo>
                  <a:lnTo>
                    <a:pt x="4354842" y="3746"/>
                  </a:lnTo>
                  <a:lnTo>
                    <a:pt x="4354842" y="2476"/>
                  </a:lnTo>
                  <a:close/>
                </a:path>
                <a:path w="5408930" h="13970">
                  <a:moveTo>
                    <a:pt x="4737659" y="1206"/>
                  </a:moveTo>
                  <a:lnTo>
                    <a:pt x="4432058" y="1206"/>
                  </a:lnTo>
                  <a:lnTo>
                    <a:pt x="4432058" y="2476"/>
                  </a:lnTo>
                  <a:lnTo>
                    <a:pt x="4737659" y="2476"/>
                  </a:lnTo>
                  <a:lnTo>
                    <a:pt x="4737659" y="1206"/>
                  </a:lnTo>
                  <a:close/>
                </a:path>
                <a:path w="5408930" h="13970">
                  <a:moveTo>
                    <a:pt x="5408320" y="152"/>
                  </a:moveTo>
                  <a:lnTo>
                    <a:pt x="5407609" y="0"/>
                  </a:lnTo>
                  <a:lnTo>
                    <a:pt x="5047666" y="1638"/>
                  </a:lnTo>
                  <a:lnTo>
                    <a:pt x="5408320" y="15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3" name="object 71"/>
            <p:cNvSpPr/>
            <p:nvPr/>
          </p:nvSpPr>
          <p:spPr>
            <a:xfrm>
              <a:off x="615696" y="4518799"/>
              <a:ext cx="5428615" cy="6350"/>
            </a:xfrm>
            <a:custGeom>
              <a:avLst/>
              <a:gdLst/>
              <a:ahLst/>
              <a:cxnLst/>
              <a:rect l="l" t="t" r="r" b="b"/>
              <a:pathLst>
                <a:path w="5428615" h="6350">
                  <a:moveTo>
                    <a:pt x="3055963" y="5245"/>
                  </a:moveTo>
                  <a:lnTo>
                    <a:pt x="13169" y="0"/>
                  </a:lnTo>
                  <a:lnTo>
                    <a:pt x="0" y="2781"/>
                  </a:lnTo>
                  <a:lnTo>
                    <a:pt x="2675394" y="5727"/>
                  </a:lnTo>
                  <a:lnTo>
                    <a:pt x="3055963" y="5245"/>
                  </a:lnTo>
                  <a:close/>
                </a:path>
                <a:path w="5428615" h="6350">
                  <a:moveTo>
                    <a:pt x="5428259" y="2705"/>
                  </a:moveTo>
                  <a:lnTo>
                    <a:pt x="5426570" y="2349"/>
                  </a:lnTo>
                  <a:lnTo>
                    <a:pt x="3055963" y="5245"/>
                  </a:lnTo>
                  <a:lnTo>
                    <a:pt x="4246257" y="5245"/>
                  </a:lnTo>
                  <a:lnTo>
                    <a:pt x="5428259" y="270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4" name="object 72"/>
            <p:cNvSpPr/>
            <p:nvPr/>
          </p:nvSpPr>
          <p:spPr>
            <a:xfrm>
              <a:off x="639229" y="4514583"/>
              <a:ext cx="5400040" cy="7620"/>
            </a:xfrm>
            <a:custGeom>
              <a:avLst/>
              <a:gdLst/>
              <a:ahLst/>
              <a:cxnLst/>
              <a:rect l="l" t="t" r="r" b="b"/>
              <a:pathLst>
                <a:path w="5400040" h="7620">
                  <a:moveTo>
                    <a:pt x="3913479" y="6985"/>
                  </a:moveTo>
                  <a:lnTo>
                    <a:pt x="2030996" y="5194"/>
                  </a:lnTo>
                  <a:lnTo>
                    <a:pt x="9664" y="0"/>
                  </a:lnTo>
                  <a:lnTo>
                    <a:pt x="0" y="2032"/>
                  </a:lnTo>
                  <a:lnTo>
                    <a:pt x="889571" y="5194"/>
                  </a:lnTo>
                  <a:lnTo>
                    <a:pt x="934135" y="5194"/>
                  </a:lnTo>
                  <a:lnTo>
                    <a:pt x="3575405" y="7239"/>
                  </a:lnTo>
                  <a:lnTo>
                    <a:pt x="3913479" y="6985"/>
                  </a:lnTo>
                  <a:close/>
                </a:path>
                <a:path w="5400040" h="7620">
                  <a:moveTo>
                    <a:pt x="5399837" y="5892"/>
                  </a:moveTo>
                  <a:lnTo>
                    <a:pt x="5388127" y="3429"/>
                  </a:lnTo>
                  <a:lnTo>
                    <a:pt x="3913479" y="6985"/>
                  </a:lnTo>
                  <a:lnTo>
                    <a:pt x="4062946" y="6985"/>
                  </a:lnTo>
                  <a:lnTo>
                    <a:pt x="5399837" y="589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5" name="object 73"/>
            <p:cNvSpPr/>
            <p:nvPr/>
          </p:nvSpPr>
          <p:spPr>
            <a:xfrm>
              <a:off x="650748" y="4512106"/>
              <a:ext cx="5349875" cy="5715"/>
            </a:xfrm>
            <a:custGeom>
              <a:avLst/>
              <a:gdLst/>
              <a:ahLst/>
              <a:cxnLst/>
              <a:rect l="l" t="t" r="r" b="b"/>
              <a:pathLst>
                <a:path w="5349875" h="5714">
                  <a:moveTo>
                    <a:pt x="3001035" y="4445"/>
                  </a:moveTo>
                  <a:lnTo>
                    <a:pt x="1636280" y="3149"/>
                  </a:lnTo>
                  <a:lnTo>
                    <a:pt x="4635" y="1104"/>
                  </a:lnTo>
                  <a:lnTo>
                    <a:pt x="0" y="2082"/>
                  </a:lnTo>
                  <a:lnTo>
                    <a:pt x="683755" y="3251"/>
                  </a:lnTo>
                  <a:lnTo>
                    <a:pt x="869632" y="3238"/>
                  </a:lnTo>
                  <a:lnTo>
                    <a:pt x="2772638" y="5511"/>
                  </a:lnTo>
                  <a:lnTo>
                    <a:pt x="3001035" y="4445"/>
                  </a:lnTo>
                  <a:close/>
                </a:path>
                <a:path w="5349875" h="5714">
                  <a:moveTo>
                    <a:pt x="5349595" y="203"/>
                  </a:moveTo>
                  <a:lnTo>
                    <a:pt x="5348617" y="0"/>
                  </a:lnTo>
                  <a:lnTo>
                    <a:pt x="3001035" y="4445"/>
                  </a:lnTo>
                  <a:lnTo>
                    <a:pt x="3445268" y="4445"/>
                  </a:lnTo>
                  <a:lnTo>
                    <a:pt x="5349595" y="20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6" name="object 74"/>
            <p:cNvSpPr/>
            <p:nvPr/>
          </p:nvSpPr>
          <p:spPr>
            <a:xfrm>
              <a:off x="639241" y="4516094"/>
              <a:ext cx="5397500" cy="6350"/>
            </a:xfrm>
            <a:custGeom>
              <a:avLst/>
              <a:gdLst/>
              <a:ahLst/>
              <a:cxnLst/>
              <a:rect l="l" t="t" r="r" b="b"/>
              <a:pathLst>
                <a:path w="5397500" h="6350">
                  <a:moveTo>
                    <a:pt x="3938320" y="5473"/>
                  </a:moveTo>
                  <a:lnTo>
                    <a:pt x="2451" y="0"/>
                  </a:lnTo>
                  <a:lnTo>
                    <a:pt x="0" y="520"/>
                  </a:lnTo>
                  <a:lnTo>
                    <a:pt x="3575393" y="5727"/>
                  </a:lnTo>
                  <a:lnTo>
                    <a:pt x="3938320" y="5473"/>
                  </a:lnTo>
                  <a:close/>
                </a:path>
                <a:path w="5397500" h="6350">
                  <a:moveTo>
                    <a:pt x="5397424" y="3873"/>
                  </a:moveTo>
                  <a:lnTo>
                    <a:pt x="5395976" y="3568"/>
                  </a:lnTo>
                  <a:lnTo>
                    <a:pt x="3938320" y="5473"/>
                  </a:lnTo>
                  <a:lnTo>
                    <a:pt x="4065333" y="5473"/>
                  </a:lnTo>
                  <a:lnTo>
                    <a:pt x="5397424" y="38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7" name="object 75"/>
            <p:cNvSpPr/>
            <p:nvPr/>
          </p:nvSpPr>
          <p:spPr>
            <a:xfrm>
              <a:off x="4484346" y="4524491"/>
              <a:ext cx="1576070" cy="3810"/>
            </a:xfrm>
            <a:custGeom>
              <a:avLst/>
              <a:gdLst/>
              <a:ahLst/>
              <a:cxnLst/>
              <a:rect l="l" t="t" r="r" b="b"/>
              <a:pathLst>
                <a:path w="1576070" h="3810">
                  <a:moveTo>
                    <a:pt x="1573794" y="0"/>
                  </a:moveTo>
                  <a:lnTo>
                    <a:pt x="0" y="2992"/>
                  </a:lnTo>
                  <a:lnTo>
                    <a:pt x="15389" y="3350"/>
                  </a:lnTo>
                  <a:lnTo>
                    <a:pt x="1575826" y="428"/>
                  </a:lnTo>
                  <a:lnTo>
                    <a:pt x="1573794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8" name="object 76"/>
            <p:cNvSpPr/>
            <p:nvPr/>
          </p:nvSpPr>
          <p:spPr>
            <a:xfrm>
              <a:off x="1272413" y="4509947"/>
              <a:ext cx="3966845" cy="5080"/>
            </a:xfrm>
            <a:custGeom>
              <a:avLst/>
              <a:gdLst/>
              <a:ahLst/>
              <a:cxnLst/>
              <a:rect l="l" t="t" r="r" b="b"/>
              <a:pathLst>
                <a:path w="3966845" h="5079">
                  <a:moveTo>
                    <a:pt x="2283714" y="5029"/>
                  </a:moveTo>
                  <a:lnTo>
                    <a:pt x="2260777" y="3467"/>
                  </a:lnTo>
                  <a:lnTo>
                    <a:pt x="2124633" y="3365"/>
                  </a:lnTo>
                  <a:lnTo>
                    <a:pt x="1570253" y="2311"/>
                  </a:lnTo>
                  <a:lnTo>
                    <a:pt x="952461" y="2311"/>
                  </a:lnTo>
                  <a:lnTo>
                    <a:pt x="952461" y="393"/>
                  </a:lnTo>
                  <a:lnTo>
                    <a:pt x="0" y="393"/>
                  </a:lnTo>
                  <a:lnTo>
                    <a:pt x="0" y="2933"/>
                  </a:lnTo>
                  <a:lnTo>
                    <a:pt x="880770" y="2933"/>
                  </a:lnTo>
                  <a:lnTo>
                    <a:pt x="1130503" y="3429"/>
                  </a:lnTo>
                  <a:lnTo>
                    <a:pt x="1223238" y="3429"/>
                  </a:lnTo>
                  <a:lnTo>
                    <a:pt x="2283714" y="5029"/>
                  </a:lnTo>
                  <a:close/>
                </a:path>
                <a:path w="3966845" h="5079">
                  <a:moveTo>
                    <a:pt x="3966553" y="0"/>
                  </a:moveTo>
                  <a:lnTo>
                    <a:pt x="3375660" y="0"/>
                  </a:lnTo>
                  <a:lnTo>
                    <a:pt x="2260777" y="3467"/>
                  </a:lnTo>
                  <a:lnTo>
                    <a:pt x="3175203" y="3467"/>
                  </a:lnTo>
                  <a:lnTo>
                    <a:pt x="396655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9" name="object 77"/>
            <p:cNvSpPr/>
            <p:nvPr/>
          </p:nvSpPr>
          <p:spPr>
            <a:xfrm>
              <a:off x="615696" y="4509947"/>
              <a:ext cx="5428615" cy="14604"/>
            </a:xfrm>
            <a:custGeom>
              <a:avLst/>
              <a:gdLst/>
              <a:ahLst/>
              <a:cxnLst/>
              <a:rect l="l" t="t" r="r" b="b"/>
              <a:pathLst>
                <a:path w="5428615" h="14604">
                  <a:moveTo>
                    <a:pt x="2956039" y="4864"/>
                  </a:moveTo>
                  <a:lnTo>
                    <a:pt x="2264016" y="3365"/>
                  </a:lnTo>
                  <a:lnTo>
                    <a:pt x="1407210" y="2311"/>
                  </a:lnTo>
                  <a:lnTo>
                    <a:pt x="299415" y="0"/>
                  </a:lnTo>
                  <a:lnTo>
                    <a:pt x="118440" y="0"/>
                  </a:lnTo>
                  <a:lnTo>
                    <a:pt x="869416" y="2336"/>
                  </a:lnTo>
                  <a:lnTo>
                    <a:pt x="1228001" y="2324"/>
                  </a:lnTo>
                  <a:lnTo>
                    <a:pt x="1787207" y="3429"/>
                  </a:lnTo>
                  <a:lnTo>
                    <a:pt x="1876056" y="3429"/>
                  </a:lnTo>
                  <a:lnTo>
                    <a:pt x="2940431" y="5029"/>
                  </a:lnTo>
                  <a:lnTo>
                    <a:pt x="2956039" y="4864"/>
                  </a:lnTo>
                  <a:close/>
                </a:path>
                <a:path w="5428615" h="14604">
                  <a:moveTo>
                    <a:pt x="3021647" y="14414"/>
                  </a:moveTo>
                  <a:lnTo>
                    <a:pt x="6134" y="10337"/>
                  </a:lnTo>
                  <a:lnTo>
                    <a:pt x="0" y="11633"/>
                  </a:lnTo>
                  <a:lnTo>
                    <a:pt x="2675394" y="14579"/>
                  </a:lnTo>
                  <a:lnTo>
                    <a:pt x="3021647" y="14414"/>
                  </a:lnTo>
                  <a:close/>
                </a:path>
                <a:path w="5428615" h="14604">
                  <a:moveTo>
                    <a:pt x="4623282" y="0"/>
                  </a:moveTo>
                  <a:lnTo>
                    <a:pt x="4570222" y="0"/>
                  </a:lnTo>
                  <a:lnTo>
                    <a:pt x="2956039" y="4864"/>
                  </a:lnTo>
                  <a:lnTo>
                    <a:pt x="3096298" y="4864"/>
                  </a:lnTo>
                  <a:lnTo>
                    <a:pt x="4623282" y="0"/>
                  </a:lnTo>
                  <a:close/>
                </a:path>
                <a:path w="5428615" h="14604">
                  <a:moveTo>
                    <a:pt x="5428259" y="11557"/>
                  </a:moveTo>
                  <a:lnTo>
                    <a:pt x="5427535" y="11404"/>
                  </a:lnTo>
                  <a:lnTo>
                    <a:pt x="3021647" y="14414"/>
                  </a:lnTo>
                  <a:lnTo>
                    <a:pt x="3225520" y="14414"/>
                  </a:lnTo>
                  <a:lnTo>
                    <a:pt x="5428259" y="11557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0" name="object 78"/>
            <p:cNvSpPr/>
            <p:nvPr/>
          </p:nvSpPr>
          <p:spPr>
            <a:xfrm>
              <a:off x="765260" y="4473384"/>
              <a:ext cx="3896995" cy="17145"/>
            </a:xfrm>
            <a:custGeom>
              <a:avLst/>
              <a:gdLst/>
              <a:ahLst/>
              <a:cxnLst/>
              <a:rect l="l" t="t" r="r" b="b"/>
              <a:pathLst>
                <a:path w="3896995" h="17145">
                  <a:moveTo>
                    <a:pt x="3855787" y="0"/>
                  </a:moveTo>
                  <a:lnTo>
                    <a:pt x="78781" y="0"/>
                  </a:lnTo>
                  <a:lnTo>
                    <a:pt x="0" y="16611"/>
                  </a:lnTo>
                  <a:lnTo>
                    <a:pt x="3896713" y="16611"/>
                  </a:lnTo>
                  <a:lnTo>
                    <a:pt x="3855787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1" name="object 79"/>
            <p:cNvSpPr/>
            <p:nvPr/>
          </p:nvSpPr>
          <p:spPr>
            <a:xfrm>
              <a:off x="1019657" y="4486757"/>
              <a:ext cx="3634740" cy="3175"/>
            </a:xfrm>
            <a:custGeom>
              <a:avLst/>
              <a:gdLst/>
              <a:ahLst/>
              <a:cxnLst/>
              <a:rect l="l" t="t" r="r" b="b"/>
              <a:pathLst>
                <a:path w="3634740" h="3175">
                  <a:moveTo>
                    <a:pt x="447052" y="12"/>
                  </a:moveTo>
                  <a:lnTo>
                    <a:pt x="0" y="12"/>
                  </a:lnTo>
                  <a:lnTo>
                    <a:pt x="0" y="1282"/>
                  </a:lnTo>
                  <a:lnTo>
                    <a:pt x="447052" y="1282"/>
                  </a:lnTo>
                  <a:lnTo>
                    <a:pt x="447052" y="12"/>
                  </a:lnTo>
                  <a:close/>
                </a:path>
                <a:path w="3634740" h="3175">
                  <a:moveTo>
                    <a:pt x="1020013" y="1282"/>
                  </a:moveTo>
                  <a:lnTo>
                    <a:pt x="788289" y="1282"/>
                  </a:lnTo>
                  <a:lnTo>
                    <a:pt x="788289" y="2552"/>
                  </a:lnTo>
                  <a:lnTo>
                    <a:pt x="1020013" y="2552"/>
                  </a:lnTo>
                  <a:lnTo>
                    <a:pt x="1020013" y="1282"/>
                  </a:lnTo>
                  <a:close/>
                </a:path>
                <a:path w="3634740" h="3175">
                  <a:moveTo>
                    <a:pt x="2533929" y="1549"/>
                  </a:moveTo>
                  <a:lnTo>
                    <a:pt x="1427302" y="1320"/>
                  </a:lnTo>
                  <a:lnTo>
                    <a:pt x="1229639" y="1295"/>
                  </a:lnTo>
                  <a:lnTo>
                    <a:pt x="1072718" y="1638"/>
                  </a:lnTo>
                  <a:lnTo>
                    <a:pt x="1021016" y="1663"/>
                  </a:lnTo>
                  <a:lnTo>
                    <a:pt x="1259738" y="1663"/>
                  </a:lnTo>
                  <a:lnTo>
                    <a:pt x="1267612" y="1638"/>
                  </a:lnTo>
                  <a:lnTo>
                    <a:pt x="1816341" y="1600"/>
                  </a:lnTo>
                  <a:lnTo>
                    <a:pt x="2125535" y="1638"/>
                  </a:lnTo>
                  <a:lnTo>
                    <a:pt x="2280424" y="1752"/>
                  </a:lnTo>
                  <a:lnTo>
                    <a:pt x="2480259" y="1638"/>
                  </a:lnTo>
                  <a:lnTo>
                    <a:pt x="2533929" y="1549"/>
                  </a:lnTo>
                  <a:close/>
                </a:path>
                <a:path w="3634740" h="3175">
                  <a:moveTo>
                    <a:pt x="3634702" y="152"/>
                  </a:moveTo>
                  <a:lnTo>
                    <a:pt x="3634321" y="0"/>
                  </a:lnTo>
                  <a:lnTo>
                    <a:pt x="3372269" y="508"/>
                  </a:lnTo>
                  <a:lnTo>
                    <a:pt x="3372269" y="12"/>
                  </a:lnTo>
                  <a:lnTo>
                    <a:pt x="2574658" y="12"/>
                  </a:lnTo>
                  <a:lnTo>
                    <a:pt x="2574658" y="1270"/>
                  </a:lnTo>
                  <a:lnTo>
                    <a:pt x="2220099" y="1016"/>
                  </a:lnTo>
                  <a:lnTo>
                    <a:pt x="2065566" y="952"/>
                  </a:lnTo>
                  <a:lnTo>
                    <a:pt x="1427302" y="1320"/>
                  </a:lnTo>
                  <a:lnTo>
                    <a:pt x="2652471" y="1320"/>
                  </a:lnTo>
                  <a:lnTo>
                    <a:pt x="2598420" y="1282"/>
                  </a:lnTo>
                  <a:lnTo>
                    <a:pt x="3372269" y="1282"/>
                  </a:lnTo>
                  <a:lnTo>
                    <a:pt x="3372269" y="863"/>
                  </a:lnTo>
                  <a:lnTo>
                    <a:pt x="3457346" y="762"/>
                  </a:lnTo>
                  <a:lnTo>
                    <a:pt x="3372269" y="762"/>
                  </a:lnTo>
                  <a:lnTo>
                    <a:pt x="3372269" y="596"/>
                  </a:lnTo>
                  <a:lnTo>
                    <a:pt x="3519106" y="596"/>
                  </a:lnTo>
                  <a:lnTo>
                    <a:pt x="3634702" y="152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2" name="object 80"/>
            <p:cNvSpPr/>
            <p:nvPr/>
          </p:nvSpPr>
          <p:spPr>
            <a:xfrm>
              <a:off x="779500" y="4486833"/>
              <a:ext cx="3875404" cy="2540"/>
            </a:xfrm>
            <a:custGeom>
              <a:avLst/>
              <a:gdLst/>
              <a:ahLst/>
              <a:cxnLst/>
              <a:rect l="l" t="t" r="r" b="b"/>
              <a:pathLst>
                <a:path w="3875404" h="2539">
                  <a:moveTo>
                    <a:pt x="1258912" y="2171"/>
                  </a:moveTo>
                  <a:lnTo>
                    <a:pt x="1110411" y="1866"/>
                  </a:lnTo>
                  <a:lnTo>
                    <a:pt x="495" y="63"/>
                  </a:lnTo>
                  <a:lnTo>
                    <a:pt x="0" y="165"/>
                  </a:lnTo>
                  <a:lnTo>
                    <a:pt x="1258912" y="2171"/>
                  </a:lnTo>
                  <a:close/>
                </a:path>
                <a:path w="3875404" h="2539">
                  <a:moveTo>
                    <a:pt x="3098685" y="723"/>
                  </a:moveTo>
                  <a:lnTo>
                    <a:pt x="2564434" y="1409"/>
                  </a:lnTo>
                  <a:lnTo>
                    <a:pt x="2252649" y="1308"/>
                  </a:lnTo>
                  <a:lnTo>
                    <a:pt x="1915160" y="1473"/>
                  </a:lnTo>
                  <a:lnTo>
                    <a:pt x="1652155" y="1473"/>
                  </a:lnTo>
                  <a:lnTo>
                    <a:pt x="1830070" y="1524"/>
                  </a:lnTo>
                  <a:lnTo>
                    <a:pt x="1110411" y="1866"/>
                  </a:lnTo>
                  <a:lnTo>
                    <a:pt x="1426464" y="1866"/>
                  </a:lnTo>
                  <a:lnTo>
                    <a:pt x="2275116" y="1625"/>
                  </a:lnTo>
                  <a:lnTo>
                    <a:pt x="2520581" y="1676"/>
                  </a:lnTo>
                  <a:lnTo>
                    <a:pt x="2774073" y="1473"/>
                  </a:lnTo>
                  <a:lnTo>
                    <a:pt x="2613634" y="1422"/>
                  </a:lnTo>
                  <a:lnTo>
                    <a:pt x="2811907" y="1422"/>
                  </a:lnTo>
                  <a:lnTo>
                    <a:pt x="3098685" y="723"/>
                  </a:lnTo>
                  <a:close/>
                </a:path>
                <a:path w="3875404" h="2539">
                  <a:moveTo>
                    <a:pt x="3696106" y="673"/>
                  </a:moveTo>
                  <a:lnTo>
                    <a:pt x="3461283" y="635"/>
                  </a:lnTo>
                  <a:lnTo>
                    <a:pt x="3205886" y="482"/>
                  </a:lnTo>
                  <a:lnTo>
                    <a:pt x="3105429" y="711"/>
                  </a:lnTo>
                  <a:lnTo>
                    <a:pt x="3324453" y="698"/>
                  </a:lnTo>
                  <a:lnTo>
                    <a:pt x="3578364" y="800"/>
                  </a:lnTo>
                  <a:lnTo>
                    <a:pt x="3696106" y="673"/>
                  </a:lnTo>
                  <a:close/>
                </a:path>
                <a:path w="3875404" h="2539">
                  <a:moveTo>
                    <a:pt x="3874859" y="63"/>
                  </a:moveTo>
                  <a:lnTo>
                    <a:pt x="3874706" y="0"/>
                  </a:lnTo>
                  <a:lnTo>
                    <a:pt x="3461283" y="635"/>
                  </a:lnTo>
                  <a:lnTo>
                    <a:pt x="3713975" y="635"/>
                  </a:lnTo>
                  <a:lnTo>
                    <a:pt x="3765753" y="482"/>
                  </a:lnTo>
                  <a:lnTo>
                    <a:pt x="3874859" y="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3" name="object 81"/>
            <p:cNvSpPr/>
            <p:nvPr/>
          </p:nvSpPr>
          <p:spPr>
            <a:xfrm>
              <a:off x="836206" y="4473396"/>
              <a:ext cx="3147060" cy="4445"/>
            </a:xfrm>
            <a:custGeom>
              <a:avLst/>
              <a:gdLst/>
              <a:ahLst/>
              <a:cxnLst/>
              <a:rect l="l" t="t" r="r" b="b"/>
              <a:pathLst>
                <a:path w="3147060" h="4445">
                  <a:moveTo>
                    <a:pt x="906487" y="3784"/>
                  </a:moveTo>
                  <a:lnTo>
                    <a:pt x="568667" y="2794"/>
                  </a:lnTo>
                  <a:lnTo>
                    <a:pt x="3517" y="901"/>
                  </a:lnTo>
                  <a:lnTo>
                    <a:pt x="0" y="1651"/>
                  </a:lnTo>
                  <a:lnTo>
                    <a:pt x="464794" y="2794"/>
                  </a:lnTo>
                  <a:lnTo>
                    <a:pt x="892429" y="4191"/>
                  </a:lnTo>
                  <a:lnTo>
                    <a:pt x="906487" y="3784"/>
                  </a:lnTo>
                  <a:close/>
                </a:path>
                <a:path w="3147060" h="4445">
                  <a:moveTo>
                    <a:pt x="1248829" y="3784"/>
                  </a:moveTo>
                  <a:lnTo>
                    <a:pt x="1175346" y="3644"/>
                  </a:lnTo>
                  <a:lnTo>
                    <a:pt x="1009129" y="3606"/>
                  </a:lnTo>
                  <a:lnTo>
                    <a:pt x="906487" y="3784"/>
                  </a:lnTo>
                  <a:lnTo>
                    <a:pt x="1248829" y="3784"/>
                  </a:lnTo>
                  <a:close/>
                </a:path>
                <a:path w="3147060" h="4445">
                  <a:moveTo>
                    <a:pt x="2617660" y="0"/>
                  </a:moveTo>
                  <a:lnTo>
                    <a:pt x="2416543" y="0"/>
                  </a:lnTo>
                  <a:lnTo>
                    <a:pt x="1416850" y="2794"/>
                  </a:lnTo>
                  <a:lnTo>
                    <a:pt x="1175346" y="3644"/>
                  </a:lnTo>
                  <a:lnTo>
                    <a:pt x="1352270" y="3644"/>
                  </a:lnTo>
                  <a:lnTo>
                    <a:pt x="1925091" y="2755"/>
                  </a:lnTo>
                  <a:lnTo>
                    <a:pt x="2617660" y="0"/>
                  </a:lnTo>
                  <a:close/>
                </a:path>
                <a:path w="3147060" h="4445">
                  <a:moveTo>
                    <a:pt x="3146615" y="0"/>
                  </a:moveTo>
                  <a:lnTo>
                    <a:pt x="2844736" y="0"/>
                  </a:lnTo>
                  <a:lnTo>
                    <a:pt x="3053473" y="63"/>
                  </a:lnTo>
                  <a:lnTo>
                    <a:pt x="314661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4" name="object 82"/>
            <p:cNvSpPr/>
            <p:nvPr/>
          </p:nvSpPr>
          <p:spPr>
            <a:xfrm>
              <a:off x="836193" y="4473396"/>
              <a:ext cx="3147060" cy="4445"/>
            </a:xfrm>
            <a:custGeom>
              <a:avLst/>
              <a:gdLst/>
              <a:ahLst/>
              <a:cxnLst/>
              <a:rect l="l" t="t" r="r" b="b"/>
              <a:pathLst>
                <a:path w="3147060" h="4445">
                  <a:moveTo>
                    <a:pt x="908316" y="3962"/>
                  </a:moveTo>
                  <a:lnTo>
                    <a:pt x="475932" y="2794"/>
                  </a:lnTo>
                  <a:lnTo>
                    <a:pt x="914" y="1460"/>
                  </a:lnTo>
                  <a:lnTo>
                    <a:pt x="0" y="1651"/>
                  </a:lnTo>
                  <a:lnTo>
                    <a:pt x="464908" y="2794"/>
                  </a:lnTo>
                  <a:lnTo>
                    <a:pt x="892441" y="4191"/>
                  </a:lnTo>
                  <a:lnTo>
                    <a:pt x="908316" y="3962"/>
                  </a:lnTo>
                  <a:close/>
                </a:path>
                <a:path w="3147060" h="4445">
                  <a:moveTo>
                    <a:pt x="1920697" y="2755"/>
                  </a:moveTo>
                  <a:lnTo>
                    <a:pt x="1829828" y="2616"/>
                  </a:lnTo>
                  <a:lnTo>
                    <a:pt x="1777365" y="2603"/>
                  </a:lnTo>
                  <a:lnTo>
                    <a:pt x="1476286" y="2794"/>
                  </a:lnTo>
                  <a:lnTo>
                    <a:pt x="908316" y="3962"/>
                  </a:lnTo>
                  <a:lnTo>
                    <a:pt x="1027874" y="3962"/>
                  </a:lnTo>
                  <a:lnTo>
                    <a:pt x="1662709" y="2794"/>
                  </a:lnTo>
                  <a:lnTo>
                    <a:pt x="1853984" y="2768"/>
                  </a:lnTo>
                  <a:lnTo>
                    <a:pt x="1892122" y="2794"/>
                  </a:lnTo>
                  <a:lnTo>
                    <a:pt x="1920697" y="2755"/>
                  </a:lnTo>
                  <a:close/>
                </a:path>
                <a:path w="3147060" h="4445">
                  <a:moveTo>
                    <a:pt x="2403932" y="558"/>
                  </a:moveTo>
                  <a:lnTo>
                    <a:pt x="1829828" y="2616"/>
                  </a:lnTo>
                  <a:lnTo>
                    <a:pt x="1990356" y="2616"/>
                  </a:lnTo>
                  <a:lnTo>
                    <a:pt x="2403932" y="558"/>
                  </a:lnTo>
                  <a:close/>
                </a:path>
                <a:path w="3147060" h="4445">
                  <a:moveTo>
                    <a:pt x="3146615" y="0"/>
                  </a:moveTo>
                  <a:lnTo>
                    <a:pt x="2844736" y="0"/>
                  </a:lnTo>
                  <a:lnTo>
                    <a:pt x="3053473" y="63"/>
                  </a:lnTo>
                  <a:lnTo>
                    <a:pt x="314661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5" name="object 83"/>
            <p:cNvSpPr/>
            <p:nvPr/>
          </p:nvSpPr>
          <p:spPr>
            <a:xfrm>
              <a:off x="1254201" y="4473384"/>
              <a:ext cx="1223645" cy="2540"/>
            </a:xfrm>
            <a:custGeom>
              <a:avLst/>
              <a:gdLst/>
              <a:ahLst/>
              <a:cxnLst/>
              <a:rect l="l" t="t" r="r" b="b"/>
              <a:pathLst>
                <a:path w="1223645" h="2539">
                  <a:moveTo>
                    <a:pt x="10996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09969" y="1270"/>
                  </a:lnTo>
                  <a:lnTo>
                    <a:pt x="109969" y="0"/>
                  </a:lnTo>
                  <a:close/>
                </a:path>
                <a:path w="1223645" h="2539">
                  <a:moveTo>
                    <a:pt x="301167" y="1270"/>
                  </a:moveTo>
                  <a:lnTo>
                    <a:pt x="261708" y="1270"/>
                  </a:lnTo>
                  <a:lnTo>
                    <a:pt x="261708" y="2540"/>
                  </a:lnTo>
                  <a:lnTo>
                    <a:pt x="301167" y="2540"/>
                  </a:lnTo>
                  <a:lnTo>
                    <a:pt x="301167" y="1270"/>
                  </a:lnTo>
                  <a:close/>
                </a:path>
                <a:path w="1223645" h="2539">
                  <a:moveTo>
                    <a:pt x="706285" y="1270"/>
                  </a:moveTo>
                  <a:lnTo>
                    <a:pt x="664565" y="1270"/>
                  </a:lnTo>
                  <a:lnTo>
                    <a:pt x="664565" y="2540"/>
                  </a:lnTo>
                  <a:lnTo>
                    <a:pt x="706285" y="2540"/>
                  </a:lnTo>
                  <a:lnTo>
                    <a:pt x="706285" y="1270"/>
                  </a:lnTo>
                  <a:close/>
                </a:path>
                <a:path w="1223645" h="2539">
                  <a:moveTo>
                    <a:pt x="1223378" y="0"/>
                  </a:moveTo>
                  <a:lnTo>
                    <a:pt x="1044651" y="0"/>
                  </a:lnTo>
                  <a:lnTo>
                    <a:pt x="1044651" y="1270"/>
                  </a:lnTo>
                  <a:lnTo>
                    <a:pt x="1223378" y="1270"/>
                  </a:lnTo>
                  <a:lnTo>
                    <a:pt x="1223378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6" name="object 84"/>
            <p:cNvSpPr/>
            <p:nvPr/>
          </p:nvSpPr>
          <p:spPr>
            <a:xfrm>
              <a:off x="980211" y="4473384"/>
              <a:ext cx="1589405" cy="3175"/>
            </a:xfrm>
            <a:custGeom>
              <a:avLst/>
              <a:gdLst/>
              <a:ahLst/>
              <a:cxnLst/>
              <a:rect l="l" t="t" r="r" b="b"/>
              <a:pathLst>
                <a:path w="1589405" h="3175">
                  <a:moveTo>
                    <a:pt x="1589354" y="0"/>
                  </a:moveTo>
                  <a:lnTo>
                    <a:pt x="1403070" y="888"/>
                  </a:lnTo>
                  <a:lnTo>
                    <a:pt x="1099217" y="1202"/>
                  </a:lnTo>
                  <a:lnTo>
                    <a:pt x="931756" y="2088"/>
                  </a:lnTo>
                  <a:lnTo>
                    <a:pt x="609636" y="2336"/>
                  </a:lnTo>
                  <a:lnTo>
                    <a:pt x="194932" y="76"/>
                  </a:lnTo>
                  <a:lnTo>
                    <a:pt x="0" y="0"/>
                  </a:lnTo>
                  <a:lnTo>
                    <a:pt x="203327" y="292"/>
                  </a:lnTo>
                  <a:lnTo>
                    <a:pt x="694104" y="2673"/>
                  </a:lnTo>
                  <a:lnTo>
                    <a:pt x="1146646" y="1458"/>
                  </a:lnTo>
                  <a:lnTo>
                    <a:pt x="1438223" y="1043"/>
                  </a:lnTo>
                  <a:lnTo>
                    <a:pt x="158935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7" name="object 85"/>
            <p:cNvSpPr/>
            <p:nvPr/>
          </p:nvSpPr>
          <p:spPr>
            <a:xfrm>
              <a:off x="792111" y="4478502"/>
              <a:ext cx="3844925" cy="6350"/>
            </a:xfrm>
            <a:custGeom>
              <a:avLst/>
              <a:gdLst/>
              <a:ahLst/>
              <a:cxnLst/>
              <a:rect l="l" t="t" r="r" b="b"/>
              <a:pathLst>
                <a:path w="3844925" h="6350">
                  <a:moveTo>
                    <a:pt x="538683" y="5562"/>
                  </a:moveTo>
                  <a:lnTo>
                    <a:pt x="4419" y="4902"/>
                  </a:lnTo>
                  <a:lnTo>
                    <a:pt x="0" y="5829"/>
                  </a:lnTo>
                  <a:lnTo>
                    <a:pt x="113271" y="5842"/>
                  </a:lnTo>
                  <a:lnTo>
                    <a:pt x="538683" y="5562"/>
                  </a:lnTo>
                  <a:close/>
                </a:path>
                <a:path w="3844925" h="6350">
                  <a:moveTo>
                    <a:pt x="1971979" y="4991"/>
                  </a:moveTo>
                  <a:lnTo>
                    <a:pt x="1772246" y="4991"/>
                  </a:lnTo>
                  <a:lnTo>
                    <a:pt x="1772246" y="3810"/>
                  </a:lnTo>
                  <a:lnTo>
                    <a:pt x="1488198" y="3810"/>
                  </a:lnTo>
                  <a:lnTo>
                    <a:pt x="1488198" y="5080"/>
                  </a:lnTo>
                  <a:lnTo>
                    <a:pt x="1674736" y="5080"/>
                  </a:lnTo>
                  <a:lnTo>
                    <a:pt x="1729600" y="5130"/>
                  </a:lnTo>
                  <a:lnTo>
                    <a:pt x="1971979" y="4991"/>
                  </a:lnTo>
                  <a:close/>
                </a:path>
                <a:path w="3844925" h="6350">
                  <a:moveTo>
                    <a:pt x="3844302" y="1117"/>
                  </a:moveTo>
                  <a:lnTo>
                    <a:pt x="3841534" y="0"/>
                  </a:lnTo>
                  <a:lnTo>
                    <a:pt x="1844446" y="4508"/>
                  </a:lnTo>
                  <a:lnTo>
                    <a:pt x="2231250" y="4508"/>
                  </a:lnTo>
                  <a:lnTo>
                    <a:pt x="3844302" y="1117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8" name="object 86"/>
            <p:cNvSpPr/>
            <p:nvPr/>
          </p:nvSpPr>
          <p:spPr>
            <a:xfrm>
              <a:off x="810831" y="4477791"/>
              <a:ext cx="3822700" cy="3810"/>
            </a:xfrm>
            <a:custGeom>
              <a:avLst/>
              <a:gdLst/>
              <a:ahLst/>
              <a:cxnLst/>
              <a:rect l="l" t="t" r="r" b="b"/>
              <a:pathLst>
                <a:path w="3822700" h="3810">
                  <a:moveTo>
                    <a:pt x="1562620" y="3619"/>
                  </a:moveTo>
                  <a:lnTo>
                    <a:pt x="1449819" y="2984"/>
                  </a:lnTo>
                  <a:lnTo>
                    <a:pt x="1638" y="2247"/>
                  </a:lnTo>
                  <a:lnTo>
                    <a:pt x="0" y="2603"/>
                  </a:lnTo>
                  <a:lnTo>
                    <a:pt x="1562620" y="3619"/>
                  </a:lnTo>
                  <a:close/>
                </a:path>
                <a:path w="3822700" h="3810">
                  <a:moveTo>
                    <a:pt x="2145804" y="2984"/>
                  </a:moveTo>
                  <a:lnTo>
                    <a:pt x="1862924" y="2755"/>
                  </a:lnTo>
                  <a:lnTo>
                    <a:pt x="1790687" y="2743"/>
                  </a:lnTo>
                  <a:lnTo>
                    <a:pt x="1449819" y="2984"/>
                  </a:lnTo>
                  <a:lnTo>
                    <a:pt x="2145804" y="2984"/>
                  </a:lnTo>
                  <a:close/>
                </a:path>
                <a:path w="3822700" h="3810">
                  <a:moveTo>
                    <a:pt x="3822255" y="482"/>
                  </a:moveTo>
                  <a:lnTo>
                    <a:pt x="3821074" y="0"/>
                  </a:lnTo>
                  <a:lnTo>
                    <a:pt x="1862924" y="2755"/>
                  </a:lnTo>
                  <a:lnTo>
                    <a:pt x="2242616" y="2755"/>
                  </a:lnTo>
                  <a:lnTo>
                    <a:pt x="3822255" y="482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9" name="object 87"/>
            <p:cNvSpPr/>
            <p:nvPr/>
          </p:nvSpPr>
          <p:spPr>
            <a:xfrm>
              <a:off x="792327" y="4479340"/>
              <a:ext cx="3844290" cy="5080"/>
            </a:xfrm>
            <a:custGeom>
              <a:avLst/>
              <a:gdLst/>
              <a:ahLst/>
              <a:cxnLst/>
              <a:rect l="l" t="t" r="r" b="b"/>
              <a:pathLst>
                <a:path w="3844290" h="5079">
                  <a:moveTo>
                    <a:pt x="491985" y="4749"/>
                  </a:moveTo>
                  <a:lnTo>
                    <a:pt x="1689" y="4584"/>
                  </a:lnTo>
                  <a:lnTo>
                    <a:pt x="0" y="4953"/>
                  </a:lnTo>
                  <a:lnTo>
                    <a:pt x="50546" y="4953"/>
                  </a:lnTo>
                  <a:lnTo>
                    <a:pt x="491985" y="4749"/>
                  </a:lnTo>
                  <a:close/>
                </a:path>
                <a:path w="3844290" h="5079">
                  <a:moveTo>
                    <a:pt x="1223010" y="3797"/>
                  </a:moveTo>
                  <a:lnTo>
                    <a:pt x="888758" y="3797"/>
                  </a:lnTo>
                  <a:lnTo>
                    <a:pt x="888758" y="5067"/>
                  </a:lnTo>
                  <a:lnTo>
                    <a:pt x="1223010" y="5067"/>
                  </a:lnTo>
                  <a:lnTo>
                    <a:pt x="1223010" y="3797"/>
                  </a:lnTo>
                  <a:close/>
                </a:path>
                <a:path w="3844290" h="5079">
                  <a:moveTo>
                    <a:pt x="1805990" y="4203"/>
                  </a:moveTo>
                  <a:lnTo>
                    <a:pt x="1702663" y="4152"/>
                  </a:lnTo>
                  <a:lnTo>
                    <a:pt x="1578533" y="4152"/>
                  </a:lnTo>
                  <a:lnTo>
                    <a:pt x="1729384" y="4292"/>
                  </a:lnTo>
                  <a:lnTo>
                    <a:pt x="1805990" y="4203"/>
                  </a:lnTo>
                  <a:close/>
                </a:path>
                <a:path w="3844290" h="5079">
                  <a:moveTo>
                    <a:pt x="3844086" y="292"/>
                  </a:moveTo>
                  <a:lnTo>
                    <a:pt x="3843363" y="0"/>
                  </a:lnTo>
                  <a:lnTo>
                    <a:pt x="1805990" y="4203"/>
                  </a:lnTo>
                  <a:lnTo>
                    <a:pt x="1934806" y="4203"/>
                  </a:lnTo>
                  <a:lnTo>
                    <a:pt x="3844086" y="29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0" name="object 88"/>
            <p:cNvSpPr/>
            <p:nvPr/>
          </p:nvSpPr>
          <p:spPr>
            <a:xfrm>
              <a:off x="1804492" y="4483899"/>
              <a:ext cx="2844165" cy="3175"/>
            </a:xfrm>
            <a:custGeom>
              <a:avLst/>
              <a:gdLst/>
              <a:ahLst/>
              <a:cxnLst/>
              <a:rect l="l" t="t" r="r" b="b"/>
              <a:pathLst>
                <a:path w="2844165" h="3175">
                  <a:moveTo>
                    <a:pt x="1180858" y="2730"/>
                  </a:moveTo>
                  <a:lnTo>
                    <a:pt x="648817" y="2108"/>
                  </a:lnTo>
                  <a:lnTo>
                    <a:pt x="13347" y="2463"/>
                  </a:lnTo>
                  <a:lnTo>
                    <a:pt x="0" y="2616"/>
                  </a:lnTo>
                  <a:lnTo>
                    <a:pt x="1034605" y="3162"/>
                  </a:lnTo>
                  <a:lnTo>
                    <a:pt x="1180858" y="2730"/>
                  </a:lnTo>
                  <a:close/>
                </a:path>
                <a:path w="2844165" h="3175">
                  <a:moveTo>
                    <a:pt x="2844025" y="0"/>
                  </a:moveTo>
                  <a:lnTo>
                    <a:pt x="2842450" y="0"/>
                  </a:lnTo>
                  <a:lnTo>
                    <a:pt x="2061591" y="0"/>
                  </a:lnTo>
                  <a:lnTo>
                    <a:pt x="2061591" y="1270"/>
                  </a:lnTo>
                  <a:lnTo>
                    <a:pt x="1525079" y="1270"/>
                  </a:lnTo>
                  <a:lnTo>
                    <a:pt x="1525079" y="2540"/>
                  </a:lnTo>
                  <a:lnTo>
                    <a:pt x="2170938" y="2540"/>
                  </a:lnTo>
                  <a:lnTo>
                    <a:pt x="2170938" y="1270"/>
                  </a:lnTo>
                  <a:lnTo>
                    <a:pt x="2844025" y="1270"/>
                  </a:lnTo>
                  <a:lnTo>
                    <a:pt x="2844025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1" name="object 89"/>
            <p:cNvSpPr/>
            <p:nvPr/>
          </p:nvSpPr>
          <p:spPr>
            <a:xfrm>
              <a:off x="786409" y="4484750"/>
              <a:ext cx="3863340" cy="2540"/>
            </a:xfrm>
            <a:custGeom>
              <a:avLst/>
              <a:gdLst/>
              <a:ahLst/>
              <a:cxnLst/>
              <a:rect l="l" t="t" r="r" b="b"/>
              <a:pathLst>
                <a:path w="3863340" h="2539">
                  <a:moveTo>
                    <a:pt x="929589" y="1739"/>
                  </a:moveTo>
                  <a:lnTo>
                    <a:pt x="355688" y="596"/>
                  </a:lnTo>
                  <a:lnTo>
                    <a:pt x="126276" y="279"/>
                  </a:lnTo>
                  <a:lnTo>
                    <a:pt x="1663" y="431"/>
                  </a:lnTo>
                  <a:lnTo>
                    <a:pt x="0" y="787"/>
                  </a:lnTo>
                  <a:lnTo>
                    <a:pt x="185674" y="698"/>
                  </a:lnTo>
                  <a:lnTo>
                    <a:pt x="927773" y="1828"/>
                  </a:lnTo>
                  <a:lnTo>
                    <a:pt x="929589" y="1739"/>
                  </a:lnTo>
                  <a:close/>
                </a:path>
                <a:path w="3863340" h="2539">
                  <a:moveTo>
                    <a:pt x="2052701" y="2311"/>
                  </a:moveTo>
                  <a:lnTo>
                    <a:pt x="2031187" y="2235"/>
                  </a:lnTo>
                  <a:lnTo>
                    <a:pt x="1757514" y="1879"/>
                  </a:lnTo>
                  <a:lnTo>
                    <a:pt x="1580883" y="1638"/>
                  </a:lnTo>
                  <a:lnTo>
                    <a:pt x="1061504" y="1892"/>
                  </a:lnTo>
                  <a:lnTo>
                    <a:pt x="1576006" y="1892"/>
                  </a:lnTo>
                  <a:lnTo>
                    <a:pt x="2052701" y="2311"/>
                  </a:lnTo>
                  <a:close/>
                </a:path>
                <a:path w="3863340" h="2539">
                  <a:moveTo>
                    <a:pt x="3019082" y="0"/>
                  </a:moveTo>
                  <a:lnTo>
                    <a:pt x="2793365" y="0"/>
                  </a:lnTo>
                  <a:lnTo>
                    <a:pt x="2793365" y="2540"/>
                  </a:lnTo>
                  <a:lnTo>
                    <a:pt x="3019082" y="2540"/>
                  </a:lnTo>
                  <a:lnTo>
                    <a:pt x="3019082" y="0"/>
                  </a:lnTo>
                  <a:close/>
                </a:path>
                <a:path w="3863340" h="2539">
                  <a:moveTo>
                    <a:pt x="3863276" y="254"/>
                  </a:moveTo>
                  <a:lnTo>
                    <a:pt x="3862654" y="0"/>
                  </a:lnTo>
                  <a:lnTo>
                    <a:pt x="3672243" y="254"/>
                  </a:lnTo>
                  <a:lnTo>
                    <a:pt x="3863276" y="254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2" name="object 90"/>
            <p:cNvSpPr/>
            <p:nvPr/>
          </p:nvSpPr>
          <p:spPr>
            <a:xfrm>
              <a:off x="822375" y="4474464"/>
              <a:ext cx="3804920" cy="5715"/>
            </a:xfrm>
            <a:custGeom>
              <a:avLst/>
              <a:gdLst/>
              <a:ahLst/>
              <a:cxnLst/>
              <a:rect l="l" t="t" r="r" b="b"/>
              <a:pathLst>
                <a:path w="3804920" h="5714">
                  <a:moveTo>
                    <a:pt x="8801" y="1638"/>
                  </a:moveTo>
                  <a:lnTo>
                    <a:pt x="0" y="3492"/>
                  </a:lnTo>
                  <a:lnTo>
                    <a:pt x="994526" y="5384"/>
                  </a:lnTo>
                  <a:lnTo>
                    <a:pt x="1758702" y="5025"/>
                  </a:lnTo>
                  <a:lnTo>
                    <a:pt x="1467154" y="4241"/>
                  </a:lnTo>
                  <a:lnTo>
                    <a:pt x="8801" y="1638"/>
                  </a:lnTo>
                  <a:close/>
                </a:path>
                <a:path w="3804920" h="5714">
                  <a:moveTo>
                    <a:pt x="1955614" y="3792"/>
                  </a:moveTo>
                  <a:lnTo>
                    <a:pt x="1467154" y="4241"/>
                  </a:lnTo>
                  <a:lnTo>
                    <a:pt x="2260299" y="4241"/>
                  </a:lnTo>
                  <a:lnTo>
                    <a:pt x="2427788" y="4045"/>
                  </a:lnTo>
                  <a:lnTo>
                    <a:pt x="1955614" y="3792"/>
                  </a:lnTo>
                  <a:close/>
                </a:path>
                <a:path w="3804920" h="5714">
                  <a:moveTo>
                    <a:pt x="3801333" y="0"/>
                  </a:moveTo>
                  <a:lnTo>
                    <a:pt x="1986343" y="3797"/>
                  </a:lnTo>
                  <a:lnTo>
                    <a:pt x="2553936" y="3797"/>
                  </a:lnTo>
                  <a:lnTo>
                    <a:pt x="3804778" y="1396"/>
                  </a:lnTo>
                  <a:lnTo>
                    <a:pt x="380133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3" name="object 91"/>
            <p:cNvSpPr/>
            <p:nvPr/>
          </p:nvSpPr>
          <p:spPr>
            <a:xfrm>
              <a:off x="821791" y="4475327"/>
              <a:ext cx="3093720" cy="5080"/>
            </a:xfrm>
            <a:custGeom>
              <a:avLst/>
              <a:gdLst/>
              <a:ahLst/>
              <a:cxnLst/>
              <a:rect l="l" t="t" r="r" b="b"/>
              <a:pathLst>
                <a:path w="3093720" h="5079">
                  <a:moveTo>
                    <a:pt x="1311160" y="4203"/>
                  </a:moveTo>
                  <a:lnTo>
                    <a:pt x="863" y="2565"/>
                  </a:lnTo>
                  <a:lnTo>
                    <a:pt x="0" y="2755"/>
                  </a:lnTo>
                  <a:lnTo>
                    <a:pt x="995108" y="4521"/>
                  </a:lnTo>
                  <a:lnTo>
                    <a:pt x="1311160" y="4203"/>
                  </a:lnTo>
                  <a:close/>
                </a:path>
                <a:path w="3093720" h="5079">
                  <a:moveTo>
                    <a:pt x="3093377" y="0"/>
                  </a:moveTo>
                  <a:lnTo>
                    <a:pt x="2671788" y="0"/>
                  </a:lnTo>
                  <a:lnTo>
                    <a:pt x="2671788" y="3810"/>
                  </a:lnTo>
                  <a:lnTo>
                    <a:pt x="3093377" y="3810"/>
                  </a:lnTo>
                  <a:lnTo>
                    <a:pt x="3093377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4" name="object 92"/>
            <p:cNvSpPr/>
            <p:nvPr/>
          </p:nvSpPr>
          <p:spPr>
            <a:xfrm>
              <a:off x="2395410" y="4456976"/>
              <a:ext cx="2940050" cy="15875"/>
            </a:xfrm>
            <a:custGeom>
              <a:avLst/>
              <a:gdLst/>
              <a:ahLst/>
              <a:cxnLst/>
              <a:rect l="l" t="t" r="r" b="b"/>
              <a:pathLst>
                <a:path w="2940050" h="15875">
                  <a:moveTo>
                    <a:pt x="2880030" y="0"/>
                  </a:moveTo>
                  <a:lnTo>
                    <a:pt x="27812" y="0"/>
                  </a:lnTo>
                  <a:lnTo>
                    <a:pt x="0" y="15582"/>
                  </a:lnTo>
                  <a:lnTo>
                    <a:pt x="2939744" y="15582"/>
                  </a:lnTo>
                  <a:lnTo>
                    <a:pt x="2880030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5" name="object 93"/>
            <p:cNvSpPr/>
            <p:nvPr/>
          </p:nvSpPr>
          <p:spPr>
            <a:xfrm>
              <a:off x="2401913" y="4468278"/>
              <a:ext cx="2922270" cy="3810"/>
            </a:xfrm>
            <a:custGeom>
              <a:avLst/>
              <a:gdLst/>
              <a:ahLst/>
              <a:cxnLst/>
              <a:rect l="l" t="t" r="r" b="b"/>
              <a:pathLst>
                <a:path w="2922270" h="3810">
                  <a:moveTo>
                    <a:pt x="18557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85572" y="1270"/>
                  </a:lnTo>
                  <a:lnTo>
                    <a:pt x="185572" y="0"/>
                  </a:lnTo>
                  <a:close/>
                </a:path>
                <a:path w="2922270" h="3810">
                  <a:moveTo>
                    <a:pt x="1220050" y="2794"/>
                  </a:moveTo>
                  <a:lnTo>
                    <a:pt x="647852" y="1244"/>
                  </a:lnTo>
                  <a:lnTo>
                    <a:pt x="281571" y="1244"/>
                  </a:lnTo>
                  <a:lnTo>
                    <a:pt x="1191260" y="3340"/>
                  </a:lnTo>
                  <a:lnTo>
                    <a:pt x="1220050" y="2794"/>
                  </a:lnTo>
                  <a:close/>
                </a:path>
                <a:path w="2922270" h="3810">
                  <a:moveTo>
                    <a:pt x="2922130" y="1384"/>
                  </a:moveTo>
                  <a:lnTo>
                    <a:pt x="2921558" y="1231"/>
                  </a:lnTo>
                  <a:lnTo>
                    <a:pt x="2795092" y="1600"/>
                  </a:lnTo>
                  <a:lnTo>
                    <a:pt x="2795092" y="1270"/>
                  </a:lnTo>
                  <a:lnTo>
                    <a:pt x="2227783" y="1270"/>
                  </a:lnTo>
                  <a:lnTo>
                    <a:pt x="2227783" y="2413"/>
                  </a:lnTo>
                  <a:lnTo>
                    <a:pt x="2056955" y="2184"/>
                  </a:lnTo>
                  <a:lnTo>
                    <a:pt x="1912620" y="2120"/>
                  </a:lnTo>
                  <a:lnTo>
                    <a:pt x="1503019" y="2476"/>
                  </a:lnTo>
                  <a:lnTo>
                    <a:pt x="1374736" y="2438"/>
                  </a:lnTo>
                  <a:lnTo>
                    <a:pt x="1220050" y="2794"/>
                  </a:lnTo>
                  <a:lnTo>
                    <a:pt x="1394028" y="2794"/>
                  </a:lnTo>
                  <a:lnTo>
                    <a:pt x="1730984" y="2743"/>
                  </a:lnTo>
                  <a:lnTo>
                    <a:pt x="2081491" y="2870"/>
                  </a:lnTo>
                  <a:lnTo>
                    <a:pt x="2222830" y="2667"/>
                  </a:lnTo>
                  <a:lnTo>
                    <a:pt x="1563192" y="2489"/>
                  </a:lnTo>
                  <a:lnTo>
                    <a:pt x="2227783" y="2489"/>
                  </a:lnTo>
                  <a:lnTo>
                    <a:pt x="2795092" y="2540"/>
                  </a:lnTo>
                  <a:lnTo>
                    <a:pt x="2795092" y="1968"/>
                  </a:lnTo>
                  <a:lnTo>
                    <a:pt x="2810814" y="1943"/>
                  </a:lnTo>
                  <a:lnTo>
                    <a:pt x="2795092" y="1943"/>
                  </a:lnTo>
                  <a:lnTo>
                    <a:pt x="2795092" y="1790"/>
                  </a:lnTo>
                  <a:lnTo>
                    <a:pt x="2850451" y="1790"/>
                  </a:lnTo>
                  <a:lnTo>
                    <a:pt x="2922130" y="138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6" name="object 94"/>
            <p:cNvSpPr/>
            <p:nvPr/>
          </p:nvSpPr>
          <p:spPr>
            <a:xfrm>
              <a:off x="2400477" y="4469294"/>
              <a:ext cx="2924175" cy="2540"/>
            </a:xfrm>
            <a:custGeom>
              <a:avLst/>
              <a:gdLst/>
              <a:ahLst/>
              <a:cxnLst/>
              <a:rect l="l" t="t" r="r" b="b"/>
              <a:pathLst>
                <a:path w="2924175" h="2539">
                  <a:moveTo>
                    <a:pt x="285826" y="203"/>
                  </a:moveTo>
                  <a:lnTo>
                    <a:pt x="179184" y="177"/>
                  </a:lnTo>
                  <a:lnTo>
                    <a:pt x="79679" y="203"/>
                  </a:lnTo>
                  <a:lnTo>
                    <a:pt x="285826" y="203"/>
                  </a:lnTo>
                  <a:close/>
                </a:path>
                <a:path w="2924175" h="2539">
                  <a:moveTo>
                    <a:pt x="1186040" y="2336"/>
                  </a:moveTo>
                  <a:lnTo>
                    <a:pt x="1173048" y="2044"/>
                  </a:lnTo>
                  <a:lnTo>
                    <a:pt x="917460" y="1524"/>
                  </a:lnTo>
                  <a:lnTo>
                    <a:pt x="314007" y="228"/>
                  </a:lnTo>
                  <a:lnTo>
                    <a:pt x="283019" y="228"/>
                  </a:lnTo>
                  <a:lnTo>
                    <a:pt x="79679" y="203"/>
                  </a:lnTo>
                  <a:lnTo>
                    <a:pt x="762" y="0"/>
                  </a:lnTo>
                  <a:lnTo>
                    <a:pt x="0" y="431"/>
                  </a:lnTo>
                  <a:lnTo>
                    <a:pt x="72377" y="508"/>
                  </a:lnTo>
                  <a:lnTo>
                    <a:pt x="293827" y="254"/>
                  </a:lnTo>
                  <a:lnTo>
                    <a:pt x="889647" y="1536"/>
                  </a:lnTo>
                  <a:lnTo>
                    <a:pt x="1186040" y="2336"/>
                  </a:lnTo>
                  <a:close/>
                </a:path>
                <a:path w="2924175" h="2539">
                  <a:moveTo>
                    <a:pt x="2216721" y="1676"/>
                  </a:moveTo>
                  <a:lnTo>
                    <a:pt x="1983968" y="1625"/>
                  </a:lnTo>
                  <a:lnTo>
                    <a:pt x="1880819" y="1524"/>
                  </a:lnTo>
                  <a:lnTo>
                    <a:pt x="1673656" y="1676"/>
                  </a:lnTo>
                  <a:lnTo>
                    <a:pt x="1494282" y="1676"/>
                  </a:lnTo>
                  <a:lnTo>
                    <a:pt x="1618856" y="1727"/>
                  </a:lnTo>
                  <a:lnTo>
                    <a:pt x="1173048" y="2044"/>
                  </a:lnTo>
                  <a:lnTo>
                    <a:pt x="1350149" y="2044"/>
                  </a:lnTo>
                  <a:lnTo>
                    <a:pt x="1904415" y="1816"/>
                  </a:lnTo>
                  <a:lnTo>
                    <a:pt x="2082927" y="1866"/>
                  </a:lnTo>
                  <a:lnTo>
                    <a:pt x="2216721" y="1676"/>
                  </a:lnTo>
                  <a:close/>
                </a:path>
                <a:path w="2924175" h="2539">
                  <a:moveTo>
                    <a:pt x="2424836" y="977"/>
                  </a:moveTo>
                  <a:lnTo>
                    <a:pt x="1983968" y="1625"/>
                  </a:lnTo>
                  <a:lnTo>
                    <a:pt x="2241156" y="1625"/>
                  </a:lnTo>
                  <a:lnTo>
                    <a:pt x="2424836" y="977"/>
                  </a:lnTo>
                  <a:close/>
                </a:path>
                <a:path w="2924175" h="2539">
                  <a:moveTo>
                    <a:pt x="2811094" y="927"/>
                  </a:moveTo>
                  <a:lnTo>
                    <a:pt x="2691168" y="889"/>
                  </a:lnTo>
                  <a:lnTo>
                    <a:pt x="2493429" y="762"/>
                  </a:lnTo>
                  <a:lnTo>
                    <a:pt x="2428506" y="965"/>
                  </a:lnTo>
                  <a:lnTo>
                    <a:pt x="2530919" y="965"/>
                  </a:lnTo>
                  <a:lnTo>
                    <a:pt x="2719743" y="1054"/>
                  </a:lnTo>
                  <a:lnTo>
                    <a:pt x="2791434" y="965"/>
                  </a:lnTo>
                  <a:lnTo>
                    <a:pt x="2811094" y="927"/>
                  </a:lnTo>
                  <a:close/>
                </a:path>
                <a:path w="2924175" h="2539">
                  <a:moveTo>
                    <a:pt x="2923565" y="368"/>
                  </a:moveTo>
                  <a:lnTo>
                    <a:pt x="2923311" y="304"/>
                  </a:lnTo>
                  <a:lnTo>
                    <a:pt x="2691168" y="889"/>
                  </a:lnTo>
                  <a:lnTo>
                    <a:pt x="2820225" y="889"/>
                  </a:lnTo>
                  <a:lnTo>
                    <a:pt x="2923565" y="36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7" name="object 95"/>
            <p:cNvSpPr/>
            <p:nvPr/>
          </p:nvSpPr>
          <p:spPr>
            <a:xfrm>
              <a:off x="2535796" y="4456975"/>
              <a:ext cx="2334260" cy="4445"/>
            </a:xfrm>
            <a:custGeom>
              <a:avLst/>
              <a:gdLst/>
              <a:ahLst/>
              <a:cxnLst/>
              <a:rect l="l" t="t" r="r" b="b"/>
              <a:pathLst>
                <a:path w="2334260" h="4445">
                  <a:moveTo>
                    <a:pt x="906411" y="3556"/>
                  </a:moveTo>
                  <a:lnTo>
                    <a:pt x="88531" y="0"/>
                  </a:lnTo>
                  <a:lnTo>
                    <a:pt x="0" y="0"/>
                  </a:lnTo>
                  <a:lnTo>
                    <a:pt x="876947" y="3949"/>
                  </a:lnTo>
                  <a:lnTo>
                    <a:pt x="906411" y="3556"/>
                  </a:lnTo>
                  <a:close/>
                </a:path>
                <a:path w="2334260" h="4445">
                  <a:moveTo>
                    <a:pt x="1124889" y="3556"/>
                  </a:moveTo>
                  <a:lnTo>
                    <a:pt x="1082217" y="3416"/>
                  </a:lnTo>
                  <a:lnTo>
                    <a:pt x="957326" y="3403"/>
                  </a:lnTo>
                  <a:lnTo>
                    <a:pt x="906411" y="3556"/>
                  </a:lnTo>
                  <a:lnTo>
                    <a:pt x="1124889" y="3556"/>
                  </a:lnTo>
                  <a:close/>
                </a:path>
                <a:path w="2334260" h="4445">
                  <a:moveTo>
                    <a:pt x="1666621" y="622"/>
                  </a:moveTo>
                  <a:lnTo>
                    <a:pt x="1428953" y="622"/>
                  </a:lnTo>
                  <a:lnTo>
                    <a:pt x="1428953" y="3162"/>
                  </a:lnTo>
                  <a:lnTo>
                    <a:pt x="1666621" y="3162"/>
                  </a:lnTo>
                  <a:lnTo>
                    <a:pt x="1666621" y="622"/>
                  </a:lnTo>
                  <a:close/>
                </a:path>
                <a:path w="2334260" h="4445">
                  <a:moveTo>
                    <a:pt x="2334222" y="0"/>
                  </a:moveTo>
                  <a:lnTo>
                    <a:pt x="2115070" y="0"/>
                  </a:lnTo>
                  <a:lnTo>
                    <a:pt x="2265756" y="76"/>
                  </a:lnTo>
                  <a:lnTo>
                    <a:pt x="2334222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8" name="object 96"/>
            <p:cNvSpPr/>
            <p:nvPr/>
          </p:nvSpPr>
          <p:spPr>
            <a:xfrm>
              <a:off x="2518740" y="4456975"/>
              <a:ext cx="2351405" cy="4445"/>
            </a:xfrm>
            <a:custGeom>
              <a:avLst/>
              <a:gdLst/>
              <a:ahLst/>
              <a:cxnLst/>
              <a:rect l="l" t="t" r="r" b="b"/>
              <a:pathLst>
                <a:path w="2351404" h="4445">
                  <a:moveTo>
                    <a:pt x="89154" y="482"/>
                  </a:moveTo>
                  <a:lnTo>
                    <a:pt x="16573" y="0"/>
                  </a:lnTo>
                  <a:lnTo>
                    <a:pt x="0" y="0"/>
                  </a:lnTo>
                  <a:lnTo>
                    <a:pt x="89154" y="482"/>
                  </a:lnTo>
                  <a:close/>
                </a:path>
                <a:path w="2351404" h="4445">
                  <a:moveTo>
                    <a:pt x="1995728" y="25"/>
                  </a:moveTo>
                  <a:lnTo>
                    <a:pt x="1568069" y="2336"/>
                  </a:lnTo>
                  <a:lnTo>
                    <a:pt x="1467650" y="2463"/>
                  </a:lnTo>
                  <a:lnTo>
                    <a:pt x="1283233" y="2603"/>
                  </a:lnTo>
                  <a:lnTo>
                    <a:pt x="924801" y="3721"/>
                  </a:lnTo>
                  <a:lnTo>
                    <a:pt x="591845" y="2438"/>
                  </a:lnTo>
                  <a:lnTo>
                    <a:pt x="845654" y="3873"/>
                  </a:lnTo>
                  <a:lnTo>
                    <a:pt x="949147" y="3886"/>
                  </a:lnTo>
                  <a:lnTo>
                    <a:pt x="1425054" y="2603"/>
                  </a:lnTo>
                  <a:lnTo>
                    <a:pt x="1560677" y="2616"/>
                  </a:lnTo>
                  <a:lnTo>
                    <a:pt x="1995728" y="25"/>
                  </a:lnTo>
                  <a:close/>
                </a:path>
                <a:path w="2351404" h="4445">
                  <a:moveTo>
                    <a:pt x="2029968" y="0"/>
                  </a:moveTo>
                  <a:lnTo>
                    <a:pt x="2007806" y="0"/>
                  </a:lnTo>
                  <a:lnTo>
                    <a:pt x="1999297" y="25"/>
                  </a:lnTo>
                  <a:lnTo>
                    <a:pt x="2029968" y="0"/>
                  </a:lnTo>
                  <a:close/>
                </a:path>
                <a:path w="2351404" h="4445">
                  <a:moveTo>
                    <a:pt x="2351328" y="0"/>
                  </a:moveTo>
                  <a:lnTo>
                    <a:pt x="2131682" y="0"/>
                  </a:lnTo>
                  <a:lnTo>
                    <a:pt x="2233079" y="63"/>
                  </a:lnTo>
                  <a:lnTo>
                    <a:pt x="2291448" y="63"/>
                  </a:lnTo>
                  <a:lnTo>
                    <a:pt x="2351328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9" name="object 97"/>
            <p:cNvSpPr/>
            <p:nvPr/>
          </p:nvSpPr>
          <p:spPr>
            <a:xfrm>
              <a:off x="2852534" y="4454753"/>
              <a:ext cx="1669414" cy="5080"/>
            </a:xfrm>
            <a:custGeom>
              <a:avLst/>
              <a:gdLst/>
              <a:ahLst/>
              <a:cxnLst/>
              <a:rect l="l" t="t" r="r" b="b"/>
              <a:pathLst>
                <a:path w="1669414" h="5079">
                  <a:moveTo>
                    <a:pt x="1611772" y="79"/>
                  </a:moveTo>
                  <a:lnTo>
                    <a:pt x="1669313" y="266"/>
                  </a:lnTo>
                  <a:lnTo>
                    <a:pt x="1590128" y="0"/>
                  </a:lnTo>
                  <a:lnTo>
                    <a:pt x="1486934" y="490"/>
                  </a:lnTo>
                  <a:lnTo>
                    <a:pt x="1223683" y="533"/>
                  </a:lnTo>
                  <a:lnTo>
                    <a:pt x="982863" y="2730"/>
                  </a:lnTo>
                  <a:lnTo>
                    <a:pt x="785164" y="3178"/>
                  </a:lnTo>
                  <a:lnTo>
                    <a:pt x="629848" y="4194"/>
                  </a:lnTo>
                  <a:lnTo>
                    <a:pt x="520562" y="4352"/>
                  </a:lnTo>
                  <a:lnTo>
                    <a:pt x="413007" y="3785"/>
                  </a:lnTo>
                  <a:lnTo>
                    <a:pt x="254013" y="2175"/>
                  </a:lnTo>
                  <a:lnTo>
                    <a:pt x="42659" y="1333"/>
                  </a:lnTo>
                  <a:lnTo>
                    <a:pt x="0" y="1651"/>
                  </a:lnTo>
                  <a:lnTo>
                    <a:pt x="255107" y="2765"/>
                  </a:lnTo>
                  <a:lnTo>
                    <a:pt x="447558" y="4458"/>
                  </a:lnTo>
                  <a:lnTo>
                    <a:pt x="544559" y="4714"/>
                  </a:lnTo>
                  <a:lnTo>
                    <a:pt x="729015" y="4183"/>
                  </a:lnTo>
                  <a:lnTo>
                    <a:pt x="987872" y="3300"/>
                  </a:lnTo>
                  <a:lnTo>
                    <a:pt x="1275295" y="711"/>
                  </a:lnTo>
                  <a:lnTo>
                    <a:pt x="1556194" y="482"/>
                  </a:lnTo>
                  <a:lnTo>
                    <a:pt x="1611772" y="79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0" name="object 98"/>
            <p:cNvSpPr/>
            <p:nvPr/>
          </p:nvSpPr>
          <p:spPr>
            <a:xfrm>
              <a:off x="2852635" y="4455477"/>
              <a:ext cx="1273810" cy="4445"/>
            </a:xfrm>
            <a:custGeom>
              <a:avLst/>
              <a:gdLst/>
              <a:ahLst/>
              <a:cxnLst/>
              <a:rect l="l" t="t" r="r" b="b"/>
              <a:pathLst>
                <a:path w="1273810" h="4445">
                  <a:moveTo>
                    <a:pt x="1273263" y="0"/>
                  </a:moveTo>
                  <a:lnTo>
                    <a:pt x="1252131" y="88"/>
                  </a:lnTo>
                  <a:lnTo>
                    <a:pt x="961478" y="2420"/>
                  </a:lnTo>
                  <a:lnTo>
                    <a:pt x="775469" y="2685"/>
                  </a:lnTo>
                  <a:lnTo>
                    <a:pt x="521693" y="3795"/>
                  </a:lnTo>
                  <a:lnTo>
                    <a:pt x="414429" y="3360"/>
                  </a:lnTo>
                  <a:lnTo>
                    <a:pt x="200761" y="1574"/>
                  </a:lnTo>
                  <a:lnTo>
                    <a:pt x="0" y="914"/>
                  </a:lnTo>
                  <a:lnTo>
                    <a:pt x="255005" y="2033"/>
                  </a:lnTo>
                  <a:lnTo>
                    <a:pt x="447457" y="3730"/>
                  </a:lnTo>
                  <a:lnTo>
                    <a:pt x="544457" y="3982"/>
                  </a:lnTo>
                  <a:lnTo>
                    <a:pt x="728913" y="3446"/>
                  </a:lnTo>
                  <a:lnTo>
                    <a:pt x="987771" y="2568"/>
                  </a:lnTo>
                  <a:lnTo>
                    <a:pt x="127326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1" name="object 99"/>
            <p:cNvSpPr/>
            <p:nvPr/>
          </p:nvSpPr>
          <p:spPr>
            <a:xfrm>
              <a:off x="2404287" y="4461776"/>
              <a:ext cx="2893695" cy="6350"/>
            </a:xfrm>
            <a:custGeom>
              <a:avLst/>
              <a:gdLst/>
              <a:ahLst/>
              <a:cxnLst/>
              <a:rect l="l" t="t" r="r" b="b"/>
              <a:pathLst>
                <a:path w="2893695" h="6350">
                  <a:moveTo>
                    <a:pt x="821918" y="5232"/>
                  </a:moveTo>
                  <a:lnTo>
                    <a:pt x="2717" y="4279"/>
                  </a:lnTo>
                  <a:lnTo>
                    <a:pt x="0" y="5803"/>
                  </a:lnTo>
                  <a:lnTo>
                    <a:pt x="86156" y="5930"/>
                  </a:lnTo>
                  <a:lnTo>
                    <a:pt x="821918" y="5232"/>
                  </a:lnTo>
                  <a:close/>
                </a:path>
                <a:path w="2893695" h="6350">
                  <a:moveTo>
                    <a:pt x="1699552" y="4673"/>
                  </a:moveTo>
                  <a:lnTo>
                    <a:pt x="1560715" y="4673"/>
                  </a:lnTo>
                  <a:lnTo>
                    <a:pt x="1560715" y="3543"/>
                  </a:lnTo>
                  <a:lnTo>
                    <a:pt x="1392237" y="3543"/>
                  </a:lnTo>
                  <a:lnTo>
                    <a:pt x="1392237" y="4813"/>
                  </a:lnTo>
                  <a:lnTo>
                    <a:pt x="1541716" y="4813"/>
                  </a:lnTo>
                  <a:lnTo>
                    <a:pt x="1560715" y="4813"/>
                  </a:lnTo>
                  <a:lnTo>
                    <a:pt x="1699552" y="4673"/>
                  </a:lnTo>
                  <a:close/>
                </a:path>
                <a:path w="2893695" h="6350">
                  <a:moveTo>
                    <a:pt x="2893568" y="1054"/>
                  </a:moveTo>
                  <a:lnTo>
                    <a:pt x="2889516" y="0"/>
                  </a:lnTo>
                  <a:lnTo>
                    <a:pt x="1590700" y="4229"/>
                  </a:lnTo>
                  <a:lnTo>
                    <a:pt x="1860105" y="4229"/>
                  </a:lnTo>
                  <a:lnTo>
                    <a:pt x="2893568" y="105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2" name="object 100"/>
            <p:cNvSpPr/>
            <p:nvPr/>
          </p:nvSpPr>
          <p:spPr>
            <a:xfrm>
              <a:off x="3265005" y="4460760"/>
              <a:ext cx="2027555" cy="3810"/>
            </a:xfrm>
            <a:custGeom>
              <a:avLst/>
              <a:gdLst/>
              <a:ahLst/>
              <a:cxnLst/>
              <a:rect l="l" t="t" r="r" b="b"/>
              <a:pathLst>
                <a:path w="2027554" h="3810">
                  <a:moveTo>
                    <a:pt x="517855" y="2540"/>
                  </a:moveTo>
                  <a:lnTo>
                    <a:pt x="0" y="2540"/>
                  </a:lnTo>
                  <a:lnTo>
                    <a:pt x="0" y="3810"/>
                  </a:lnTo>
                  <a:lnTo>
                    <a:pt x="517855" y="3810"/>
                  </a:lnTo>
                  <a:lnTo>
                    <a:pt x="517855" y="2540"/>
                  </a:lnTo>
                  <a:close/>
                </a:path>
                <a:path w="2027554" h="3810">
                  <a:moveTo>
                    <a:pt x="1522298" y="1270"/>
                  </a:moveTo>
                  <a:lnTo>
                    <a:pt x="1265072" y="1270"/>
                  </a:lnTo>
                  <a:lnTo>
                    <a:pt x="1265072" y="2540"/>
                  </a:lnTo>
                  <a:lnTo>
                    <a:pt x="1522298" y="2540"/>
                  </a:lnTo>
                  <a:lnTo>
                    <a:pt x="1522298" y="1270"/>
                  </a:lnTo>
                  <a:close/>
                </a:path>
                <a:path w="2027554" h="3810">
                  <a:moveTo>
                    <a:pt x="2027377" y="0"/>
                  </a:moveTo>
                  <a:lnTo>
                    <a:pt x="1884413" y="0"/>
                  </a:lnTo>
                  <a:lnTo>
                    <a:pt x="1884413" y="1270"/>
                  </a:lnTo>
                  <a:lnTo>
                    <a:pt x="2027377" y="1270"/>
                  </a:lnTo>
                  <a:lnTo>
                    <a:pt x="202737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3" name="object 101"/>
            <p:cNvSpPr/>
            <p:nvPr/>
          </p:nvSpPr>
          <p:spPr>
            <a:xfrm>
              <a:off x="2404973" y="4462563"/>
              <a:ext cx="2893060" cy="5080"/>
            </a:xfrm>
            <a:custGeom>
              <a:avLst/>
              <a:gdLst/>
              <a:ahLst/>
              <a:cxnLst/>
              <a:rect l="l" t="t" r="r" b="b"/>
              <a:pathLst>
                <a:path w="2893060" h="5079">
                  <a:moveTo>
                    <a:pt x="517029" y="4622"/>
                  </a:moveTo>
                  <a:lnTo>
                    <a:pt x="70383" y="4610"/>
                  </a:lnTo>
                  <a:lnTo>
                    <a:pt x="139" y="4559"/>
                  </a:lnTo>
                  <a:lnTo>
                    <a:pt x="0" y="4635"/>
                  </a:lnTo>
                  <a:lnTo>
                    <a:pt x="183832" y="4851"/>
                  </a:lnTo>
                  <a:lnTo>
                    <a:pt x="517029" y="4622"/>
                  </a:lnTo>
                  <a:close/>
                </a:path>
                <a:path w="2893060" h="5079">
                  <a:moveTo>
                    <a:pt x="770343" y="4457"/>
                  </a:moveTo>
                  <a:lnTo>
                    <a:pt x="376034" y="4305"/>
                  </a:lnTo>
                  <a:lnTo>
                    <a:pt x="70383" y="4610"/>
                  </a:lnTo>
                  <a:lnTo>
                    <a:pt x="548335" y="4610"/>
                  </a:lnTo>
                  <a:lnTo>
                    <a:pt x="770343" y="4457"/>
                  </a:lnTo>
                  <a:close/>
                </a:path>
                <a:path w="2893060" h="5079">
                  <a:moveTo>
                    <a:pt x="1603819" y="3949"/>
                  </a:moveTo>
                  <a:lnTo>
                    <a:pt x="1517192" y="3886"/>
                  </a:lnTo>
                  <a:lnTo>
                    <a:pt x="1364068" y="3721"/>
                  </a:lnTo>
                  <a:lnTo>
                    <a:pt x="770343" y="4457"/>
                  </a:lnTo>
                  <a:lnTo>
                    <a:pt x="897191" y="4457"/>
                  </a:lnTo>
                  <a:lnTo>
                    <a:pt x="1471129" y="3937"/>
                  </a:lnTo>
                  <a:lnTo>
                    <a:pt x="1541030" y="4025"/>
                  </a:lnTo>
                  <a:lnTo>
                    <a:pt x="1603819" y="3949"/>
                  </a:lnTo>
                  <a:close/>
                </a:path>
                <a:path w="2893060" h="5079">
                  <a:moveTo>
                    <a:pt x="2892882" y="266"/>
                  </a:moveTo>
                  <a:lnTo>
                    <a:pt x="2891840" y="0"/>
                  </a:lnTo>
                  <a:lnTo>
                    <a:pt x="1603819" y="3949"/>
                  </a:lnTo>
                  <a:lnTo>
                    <a:pt x="1664779" y="3949"/>
                  </a:lnTo>
                  <a:lnTo>
                    <a:pt x="2892882" y="26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4" name="object 102"/>
            <p:cNvSpPr/>
            <p:nvPr/>
          </p:nvSpPr>
          <p:spPr>
            <a:xfrm>
              <a:off x="3487064" y="4466678"/>
              <a:ext cx="1830705" cy="3175"/>
            </a:xfrm>
            <a:custGeom>
              <a:avLst/>
              <a:gdLst/>
              <a:ahLst/>
              <a:cxnLst/>
              <a:rect l="l" t="t" r="r" b="b"/>
              <a:pathLst>
                <a:path w="1830704" h="3175">
                  <a:moveTo>
                    <a:pt x="911150" y="2738"/>
                  </a:moveTo>
                  <a:lnTo>
                    <a:pt x="398169" y="2738"/>
                  </a:lnTo>
                  <a:lnTo>
                    <a:pt x="641011" y="3119"/>
                  </a:lnTo>
                  <a:lnTo>
                    <a:pt x="911150" y="2738"/>
                  </a:lnTo>
                  <a:close/>
                </a:path>
                <a:path w="1830704" h="3175">
                  <a:moveTo>
                    <a:pt x="425116" y="2122"/>
                  </a:moveTo>
                  <a:lnTo>
                    <a:pt x="10096" y="2463"/>
                  </a:lnTo>
                  <a:lnTo>
                    <a:pt x="8102" y="2463"/>
                  </a:lnTo>
                  <a:lnTo>
                    <a:pt x="0" y="2598"/>
                  </a:lnTo>
                  <a:lnTo>
                    <a:pt x="104794" y="2743"/>
                  </a:lnTo>
                  <a:lnTo>
                    <a:pt x="911150" y="2738"/>
                  </a:lnTo>
                  <a:lnTo>
                    <a:pt x="766256" y="2710"/>
                  </a:lnTo>
                  <a:lnTo>
                    <a:pt x="425116" y="2122"/>
                  </a:lnTo>
                  <a:close/>
                </a:path>
                <a:path w="1830704" h="3175">
                  <a:moveTo>
                    <a:pt x="1543824" y="0"/>
                  </a:moveTo>
                  <a:lnTo>
                    <a:pt x="1022736" y="1855"/>
                  </a:lnTo>
                  <a:lnTo>
                    <a:pt x="964513" y="2116"/>
                  </a:lnTo>
                  <a:lnTo>
                    <a:pt x="766256" y="2710"/>
                  </a:lnTo>
                  <a:lnTo>
                    <a:pt x="922722" y="2710"/>
                  </a:lnTo>
                  <a:lnTo>
                    <a:pt x="1270250" y="2115"/>
                  </a:lnTo>
                  <a:lnTo>
                    <a:pt x="1830318" y="1241"/>
                  </a:lnTo>
                  <a:lnTo>
                    <a:pt x="1827947" y="622"/>
                  </a:lnTo>
                  <a:lnTo>
                    <a:pt x="1659013" y="622"/>
                  </a:lnTo>
                  <a:lnTo>
                    <a:pt x="1543824" y="0"/>
                  </a:lnTo>
                  <a:close/>
                </a:path>
                <a:path w="1830704" h="3175">
                  <a:moveTo>
                    <a:pt x="1826169" y="158"/>
                  </a:moveTo>
                  <a:lnTo>
                    <a:pt x="1659013" y="622"/>
                  </a:lnTo>
                  <a:lnTo>
                    <a:pt x="1827947" y="622"/>
                  </a:lnTo>
                  <a:lnTo>
                    <a:pt x="1826169" y="158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5" name="object 103"/>
            <p:cNvSpPr/>
            <p:nvPr/>
          </p:nvSpPr>
          <p:spPr>
            <a:xfrm>
              <a:off x="2503132" y="4467643"/>
              <a:ext cx="2814320" cy="1905"/>
            </a:xfrm>
            <a:custGeom>
              <a:avLst/>
              <a:gdLst/>
              <a:ahLst/>
              <a:cxnLst/>
              <a:rect l="l" t="t" r="r" b="b"/>
              <a:pathLst>
                <a:path w="2814320" h="1904">
                  <a:moveTo>
                    <a:pt x="548309" y="546"/>
                  </a:moveTo>
                  <a:lnTo>
                    <a:pt x="405853" y="254"/>
                  </a:lnTo>
                  <a:lnTo>
                    <a:pt x="140157" y="546"/>
                  </a:lnTo>
                  <a:lnTo>
                    <a:pt x="548309" y="546"/>
                  </a:lnTo>
                  <a:close/>
                </a:path>
                <a:path w="2814320" h="1904">
                  <a:moveTo>
                    <a:pt x="926630" y="1625"/>
                  </a:moveTo>
                  <a:lnTo>
                    <a:pt x="555675" y="558"/>
                  </a:lnTo>
                  <a:lnTo>
                    <a:pt x="406641" y="558"/>
                  </a:lnTo>
                  <a:lnTo>
                    <a:pt x="140157" y="546"/>
                  </a:lnTo>
                  <a:lnTo>
                    <a:pt x="4267" y="381"/>
                  </a:lnTo>
                  <a:lnTo>
                    <a:pt x="0" y="381"/>
                  </a:lnTo>
                  <a:lnTo>
                    <a:pt x="253898" y="787"/>
                  </a:lnTo>
                  <a:lnTo>
                    <a:pt x="444461" y="647"/>
                  </a:lnTo>
                  <a:lnTo>
                    <a:pt x="925601" y="1714"/>
                  </a:lnTo>
                  <a:lnTo>
                    <a:pt x="926630" y="1625"/>
                  </a:lnTo>
                  <a:close/>
                </a:path>
                <a:path w="2814320" h="1904">
                  <a:moveTo>
                    <a:pt x="2814243" y="279"/>
                  </a:moveTo>
                  <a:lnTo>
                    <a:pt x="2813164" y="0"/>
                  </a:lnTo>
                  <a:lnTo>
                    <a:pt x="1857362" y="1625"/>
                  </a:lnTo>
                  <a:lnTo>
                    <a:pt x="2152446" y="1485"/>
                  </a:lnTo>
                  <a:lnTo>
                    <a:pt x="2814243" y="27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6" name="object 104"/>
            <p:cNvSpPr/>
            <p:nvPr/>
          </p:nvSpPr>
          <p:spPr>
            <a:xfrm>
              <a:off x="2417938" y="4457992"/>
              <a:ext cx="2867025" cy="5080"/>
            </a:xfrm>
            <a:custGeom>
              <a:avLst/>
              <a:gdLst/>
              <a:ahLst/>
              <a:cxnLst/>
              <a:rect l="l" t="t" r="r" b="b"/>
              <a:pathLst>
                <a:path w="2867025" h="5079">
                  <a:moveTo>
                    <a:pt x="15548" y="606"/>
                  </a:moveTo>
                  <a:lnTo>
                    <a:pt x="2375" y="614"/>
                  </a:lnTo>
                  <a:lnTo>
                    <a:pt x="0" y="1945"/>
                  </a:lnTo>
                  <a:lnTo>
                    <a:pt x="1052153" y="5049"/>
                  </a:lnTo>
                  <a:lnTo>
                    <a:pt x="1558660" y="4700"/>
                  </a:lnTo>
                  <a:lnTo>
                    <a:pt x="1365124" y="3975"/>
                  </a:lnTo>
                  <a:lnTo>
                    <a:pt x="15548" y="606"/>
                  </a:lnTo>
                  <a:close/>
                </a:path>
                <a:path w="2867025" h="5079">
                  <a:moveTo>
                    <a:pt x="2861407" y="0"/>
                  </a:moveTo>
                  <a:lnTo>
                    <a:pt x="1365124" y="3975"/>
                  </a:lnTo>
                  <a:lnTo>
                    <a:pt x="1874739" y="3975"/>
                  </a:lnTo>
                  <a:lnTo>
                    <a:pt x="1984053" y="3791"/>
                  </a:lnTo>
                  <a:lnTo>
                    <a:pt x="2866436" y="1312"/>
                  </a:lnTo>
                  <a:lnTo>
                    <a:pt x="2861407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7" name="object 105"/>
            <p:cNvSpPr/>
            <p:nvPr/>
          </p:nvSpPr>
          <p:spPr>
            <a:xfrm>
              <a:off x="2416987" y="4458334"/>
              <a:ext cx="2866390" cy="5080"/>
            </a:xfrm>
            <a:custGeom>
              <a:avLst/>
              <a:gdLst/>
              <a:ahLst/>
              <a:cxnLst/>
              <a:rect l="l" t="t" r="r" b="b"/>
              <a:pathLst>
                <a:path w="2866390" h="5079">
                  <a:moveTo>
                    <a:pt x="1250213" y="4406"/>
                  </a:moveTo>
                  <a:lnTo>
                    <a:pt x="114" y="2070"/>
                  </a:lnTo>
                  <a:lnTo>
                    <a:pt x="1053096" y="4711"/>
                  </a:lnTo>
                  <a:lnTo>
                    <a:pt x="1250213" y="4406"/>
                  </a:lnTo>
                  <a:close/>
                </a:path>
                <a:path w="2866390" h="5079">
                  <a:moveTo>
                    <a:pt x="2308885" y="1270"/>
                  </a:moveTo>
                  <a:lnTo>
                    <a:pt x="2014410" y="1270"/>
                  </a:lnTo>
                  <a:lnTo>
                    <a:pt x="2014410" y="3810"/>
                  </a:lnTo>
                  <a:lnTo>
                    <a:pt x="2308885" y="3810"/>
                  </a:lnTo>
                  <a:lnTo>
                    <a:pt x="2308885" y="1270"/>
                  </a:lnTo>
                  <a:close/>
                </a:path>
                <a:path w="2866390" h="5079">
                  <a:moveTo>
                    <a:pt x="2866098" y="0"/>
                  </a:moveTo>
                  <a:lnTo>
                    <a:pt x="2795994" y="0"/>
                  </a:lnTo>
                  <a:lnTo>
                    <a:pt x="2795994" y="1270"/>
                  </a:lnTo>
                  <a:lnTo>
                    <a:pt x="2866098" y="1270"/>
                  </a:lnTo>
                  <a:lnTo>
                    <a:pt x="2866098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8" name="object 106"/>
            <p:cNvSpPr/>
            <p:nvPr/>
          </p:nvSpPr>
          <p:spPr>
            <a:xfrm>
              <a:off x="2395397" y="4456976"/>
              <a:ext cx="2940050" cy="15875"/>
            </a:xfrm>
            <a:custGeom>
              <a:avLst/>
              <a:gdLst/>
              <a:ahLst/>
              <a:cxnLst/>
              <a:rect l="l" t="t" r="r" b="b"/>
              <a:pathLst>
                <a:path w="2940050" h="15875">
                  <a:moveTo>
                    <a:pt x="2880042" y="0"/>
                  </a:moveTo>
                  <a:lnTo>
                    <a:pt x="27825" y="0"/>
                  </a:lnTo>
                  <a:lnTo>
                    <a:pt x="0" y="15582"/>
                  </a:lnTo>
                  <a:lnTo>
                    <a:pt x="2939757" y="15582"/>
                  </a:lnTo>
                  <a:lnTo>
                    <a:pt x="2880042" y="0"/>
                  </a:lnTo>
                  <a:close/>
                </a:path>
              </a:pathLst>
            </a:custGeom>
            <a:solidFill>
              <a:srgbClr val="E7CAA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9" name="object 107"/>
            <p:cNvSpPr/>
            <p:nvPr/>
          </p:nvSpPr>
          <p:spPr>
            <a:xfrm>
              <a:off x="5275453" y="4456976"/>
              <a:ext cx="536575" cy="15875"/>
            </a:xfrm>
            <a:custGeom>
              <a:avLst/>
              <a:gdLst/>
              <a:ahLst/>
              <a:cxnLst/>
              <a:rect l="l" t="t" r="r" b="b"/>
              <a:pathLst>
                <a:path w="536575" h="15875">
                  <a:moveTo>
                    <a:pt x="462482" y="0"/>
                  </a:moveTo>
                  <a:lnTo>
                    <a:pt x="0" y="0"/>
                  </a:lnTo>
                  <a:lnTo>
                    <a:pt x="59715" y="15582"/>
                  </a:lnTo>
                  <a:lnTo>
                    <a:pt x="536409" y="15582"/>
                  </a:lnTo>
                  <a:lnTo>
                    <a:pt x="46248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0" name="object 108"/>
            <p:cNvSpPr/>
            <p:nvPr/>
          </p:nvSpPr>
          <p:spPr>
            <a:xfrm>
              <a:off x="5303139" y="4463567"/>
              <a:ext cx="475615" cy="2540"/>
            </a:xfrm>
            <a:custGeom>
              <a:avLst/>
              <a:gdLst/>
              <a:ahLst/>
              <a:cxnLst/>
              <a:rect l="l" t="t" r="r" b="b"/>
              <a:pathLst>
                <a:path w="475614" h="2539">
                  <a:moveTo>
                    <a:pt x="475094" y="1270"/>
                  </a:moveTo>
                  <a:lnTo>
                    <a:pt x="30200" y="1270"/>
                  </a:lnTo>
                  <a:lnTo>
                    <a:pt x="3020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26466" y="1270"/>
                  </a:lnTo>
                  <a:lnTo>
                    <a:pt x="26466" y="2540"/>
                  </a:lnTo>
                  <a:lnTo>
                    <a:pt x="475094" y="2540"/>
                  </a:lnTo>
                  <a:lnTo>
                    <a:pt x="475094" y="127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1" name="object 109"/>
            <p:cNvSpPr/>
            <p:nvPr/>
          </p:nvSpPr>
          <p:spPr>
            <a:xfrm>
              <a:off x="5307025" y="4465230"/>
              <a:ext cx="471805" cy="635"/>
            </a:xfrm>
            <a:custGeom>
              <a:avLst/>
              <a:gdLst/>
              <a:ahLst/>
              <a:cxnLst/>
              <a:rect l="l" t="t" r="r" b="b"/>
              <a:pathLst>
                <a:path w="471804" h="635">
                  <a:moveTo>
                    <a:pt x="471690" y="355"/>
                  </a:moveTo>
                  <a:lnTo>
                    <a:pt x="471500" y="304"/>
                  </a:lnTo>
                  <a:lnTo>
                    <a:pt x="188099" y="304"/>
                  </a:lnTo>
                  <a:lnTo>
                    <a:pt x="0" y="0"/>
                  </a:lnTo>
                  <a:lnTo>
                    <a:pt x="1701" y="444"/>
                  </a:lnTo>
                  <a:lnTo>
                    <a:pt x="210210" y="609"/>
                  </a:lnTo>
                  <a:lnTo>
                    <a:pt x="471690" y="35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2" name="object 110"/>
            <p:cNvSpPr/>
            <p:nvPr/>
          </p:nvSpPr>
          <p:spPr>
            <a:xfrm>
              <a:off x="5288277" y="4460316"/>
              <a:ext cx="478790" cy="3175"/>
            </a:xfrm>
            <a:custGeom>
              <a:avLst/>
              <a:gdLst/>
              <a:ahLst/>
              <a:cxnLst/>
              <a:rect l="l" t="t" r="r" b="b"/>
              <a:pathLst>
                <a:path w="478789" h="3175">
                  <a:moveTo>
                    <a:pt x="0" y="0"/>
                  </a:moveTo>
                  <a:lnTo>
                    <a:pt x="7314" y="1917"/>
                  </a:lnTo>
                  <a:lnTo>
                    <a:pt x="478276" y="2692"/>
                  </a:lnTo>
                  <a:lnTo>
                    <a:pt x="468335" y="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3" name="object 111"/>
            <p:cNvSpPr/>
            <p:nvPr/>
          </p:nvSpPr>
          <p:spPr>
            <a:xfrm>
              <a:off x="5277777" y="4456950"/>
              <a:ext cx="318770" cy="2540"/>
            </a:xfrm>
            <a:custGeom>
              <a:avLst/>
              <a:gdLst/>
              <a:ahLst/>
              <a:cxnLst/>
              <a:rect l="l" t="t" r="r" b="b"/>
              <a:pathLst>
                <a:path w="318770" h="2539">
                  <a:moveTo>
                    <a:pt x="1203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039" y="1270"/>
                  </a:lnTo>
                  <a:lnTo>
                    <a:pt x="12039" y="0"/>
                  </a:lnTo>
                  <a:close/>
                </a:path>
                <a:path w="318770" h="2539">
                  <a:moveTo>
                    <a:pt x="318731" y="1270"/>
                  </a:moveTo>
                  <a:lnTo>
                    <a:pt x="199999" y="1270"/>
                  </a:lnTo>
                  <a:lnTo>
                    <a:pt x="199999" y="2540"/>
                  </a:lnTo>
                  <a:lnTo>
                    <a:pt x="318731" y="2540"/>
                  </a:lnTo>
                  <a:lnTo>
                    <a:pt x="318731" y="127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4" name="object 112"/>
            <p:cNvSpPr/>
            <p:nvPr/>
          </p:nvSpPr>
          <p:spPr>
            <a:xfrm>
              <a:off x="5324849" y="4469866"/>
              <a:ext cx="476250" cy="635"/>
            </a:xfrm>
            <a:custGeom>
              <a:avLst/>
              <a:gdLst/>
              <a:ahLst/>
              <a:cxnLst/>
              <a:rect l="l" t="t" r="r" b="b"/>
              <a:pathLst>
                <a:path w="476250" h="635">
                  <a:moveTo>
                    <a:pt x="0" y="0"/>
                  </a:moveTo>
                  <a:lnTo>
                    <a:pt x="194" y="50"/>
                  </a:lnTo>
                  <a:lnTo>
                    <a:pt x="475914" y="355"/>
                  </a:lnTo>
                  <a:lnTo>
                    <a:pt x="474961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5" name="object 113"/>
            <p:cNvSpPr/>
            <p:nvPr/>
          </p:nvSpPr>
          <p:spPr>
            <a:xfrm>
              <a:off x="5313847" y="4466996"/>
              <a:ext cx="480059" cy="1905"/>
            </a:xfrm>
            <a:custGeom>
              <a:avLst/>
              <a:gdLst/>
              <a:ahLst/>
              <a:cxnLst/>
              <a:rect l="l" t="t" r="r" b="b"/>
              <a:pathLst>
                <a:path w="480060" h="1904">
                  <a:moveTo>
                    <a:pt x="0" y="0"/>
                  </a:moveTo>
                  <a:lnTo>
                    <a:pt x="3942" y="1028"/>
                  </a:lnTo>
                  <a:lnTo>
                    <a:pt x="479638" y="1688"/>
                  </a:lnTo>
                  <a:lnTo>
                    <a:pt x="473847" y="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6" name="object 114"/>
            <p:cNvSpPr/>
            <p:nvPr/>
          </p:nvSpPr>
          <p:spPr>
            <a:xfrm>
              <a:off x="5319202" y="4468393"/>
              <a:ext cx="475615" cy="635"/>
            </a:xfrm>
            <a:custGeom>
              <a:avLst/>
              <a:gdLst/>
              <a:ahLst/>
              <a:cxnLst/>
              <a:rect l="l" t="t" r="r" b="b"/>
              <a:pathLst>
                <a:path w="475614" h="635">
                  <a:moveTo>
                    <a:pt x="0" y="0"/>
                  </a:moveTo>
                  <a:lnTo>
                    <a:pt x="145" y="37"/>
                  </a:lnTo>
                  <a:lnTo>
                    <a:pt x="475248" y="495"/>
                  </a:lnTo>
                  <a:lnTo>
                    <a:pt x="474766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7" name="object 115"/>
            <p:cNvSpPr/>
            <p:nvPr/>
          </p:nvSpPr>
          <p:spPr>
            <a:xfrm>
              <a:off x="5279669" y="4457445"/>
              <a:ext cx="469900" cy="2540"/>
            </a:xfrm>
            <a:custGeom>
              <a:avLst/>
              <a:gdLst/>
              <a:ahLst/>
              <a:cxnLst/>
              <a:rect l="l" t="t" r="r" b="b"/>
              <a:pathLst>
                <a:path w="469900" h="2539">
                  <a:moveTo>
                    <a:pt x="19950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9504" y="1270"/>
                  </a:lnTo>
                  <a:lnTo>
                    <a:pt x="199504" y="0"/>
                  </a:lnTo>
                  <a:close/>
                </a:path>
                <a:path w="469900" h="2539">
                  <a:moveTo>
                    <a:pt x="410476" y="1117"/>
                  </a:moveTo>
                  <a:lnTo>
                    <a:pt x="365036" y="1041"/>
                  </a:lnTo>
                  <a:lnTo>
                    <a:pt x="324993" y="1117"/>
                  </a:lnTo>
                  <a:lnTo>
                    <a:pt x="410476" y="1117"/>
                  </a:lnTo>
                  <a:close/>
                </a:path>
                <a:path w="469900" h="2539">
                  <a:moveTo>
                    <a:pt x="469531" y="1270"/>
                  </a:moveTo>
                  <a:lnTo>
                    <a:pt x="423138" y="1270"/>
                  </a:lnTo>
                  <a:lnTo>
                    <a:pt x="423138" y="2540"/>
                  </a:lnTo>
                  <a:lnTo>
                    <a:pt x="469531" y="2540"/>
                  </a:lnTo>
                  <a:lnTo>
                    <a:pt x="469531" y="127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8" name="object 116"/>
            <p:cNvSpPr/>
            <p:nvPr/>
          </p:nvSpPr>
          <p:spPr>
            <a:xfrm>
              <a:off x="2477858" y="4413402"/>
              <a:ext cx="3115310" cy="13335"/>
            </a:xfrm>
            <a:custGeom>
              <a:avLst/>
              <a:gdLst/>
              <a:ahLst/>
              <a:cxnLst/>
              <a:rect l="l" t="t" r="r" b="b"/>
              <a:pathLst>
                <a:path w="3115310" h="13335">
                  <a:moveTo>
                    <a:pt x="3053372" y="0"/>
                  </a:moveTo>
                  <a:lnTo>
                    <a:pt x="23190" y="0"/>
                  </a:lnTo>
                  <a:lnTo>
                    <a:pt x="0" y="12979"/>
                  </a:lnTo>
                  <a:lnTo>
                    <a:pt x="3114992" y="12979"/>
                  </a:lnTo>
                  <a:lnTo>
                    <a:pt x="305337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9" name="object 117"/>
            <p:cNvSpPr/>
            <p:nvPr/>
          </p:nvSpPr>
          <p:spPr>
            <a:xfrm>
              <a:off x="2482062" y="4423054"/>
              <a:ext cx="3105150" cy="3175"/>
            </a:xfrm>
            <a:custGeom>
              <a:avLst/>
              <a:gdLst/>
              <a:ahLst/>
              <a:cxnLst/>
              <a:rect l="l" t="t" r="r" b="b"/>
              <a:pathLst>
                <a:path w="3105150" h="3175">
                  <a:moveTo>
                    <a:pt x="1915198" y="2095"/>
                  </a:moveTo>
                  <a:lnTo>
                    <a:pt x="998486" y="812"/>
                  </a:lnTo>
                  <a:lnTo>
                    <a:pt x="1739" y="0"/>
                  </a:lnTo>
                  <a:lnTo>
                    <a:pt x="0" y="965"/>
                  </a:lnTo>
                  <a:lnTo>
                    <a:pt x="111671" y="1041"/>
                  </a:lnTo>
                  <a:lnTo>
                    <a:pt x="511784" y="939"/>
                  </a:lnTo>
                  <a:lnTo>
                    <a:pt x="1911324" y="2552"/>
                  </a:lnTo>
                  <a:lnTo>
                    <a:pt x="1915198" y="2095"/>
                  </a:lnTo>
                  <a:close/>
                </a:path>
                <a:path w="3105150" h="3175">
                  <a:moveTo>
                    <a:pt x="3105137" y="2146"/>
                  </a:moveTo>
                  <a:lnTo>
                    <a:pt x="3104451" y="2006"/>
                  </a:lnTo>
                  <a:lnTo>
                    <a:pt x="3103626" y="1828"/>
                  </a:lnTo>
                  <a:lnTo>
                    <a:pt x="3102483" y="1587"/>
                  </a:lnTo>
                  <a:lnTo>
                    <a:pt x="2948686" y="1549"/>
                  </a:lnTo>
                  <a:lnTo>
                    <a:pt x="2316823" y="1828"/>
                  </a:lnTo>
                  <a:lnTo>
                    <a:pt x="2120582" y="1803"/>
                  </a:lnTo>
                  <a:lnTo>
                    <a:pt x="1915198" y="2095"/>
                  </a:lnTo>
                  <a:lnTo>
                    <a:pt x="2156447" y="2095"/>
                  </a:lnTo>
                  <a:lnTo>
                    <a:pt x="2583332" y="2057"/>
                  </a:lnTo>
                  <a:lnTo>
                    <a:pt x="3105137" y="2146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0" name="object 118"/>
            <p:cNvSpPr/>
            <p:nvPr/>
          </p:nvSpPr>
          <p:spPr>
            <a:xfrm>
              <a:off x="2482075" y="4423663"/>
              <a:ext cx="3105150" cy="2540"/>
            </a:xfrm>
            <a:custGeom>
              <a:avLst/>
              <a:gdLst/>
              <a:ahLst/>
              <a:cxnLst/>
              <a:rect l="l" t="t" r="r" b="b"/>
              <a:pathLst>
                <a:path w="3105150" h="2539">
                  <a:moveTo>
                    <a:pt x="1865833" y="1943"/>
                  </a:moveTo>
                  <a:lnTo>
                    <a:pt x="1766671" y="1701"/>
                  </a:lnTo>
                  <a:lnTo>
                    <a:pt x="471157" y="190"/>
                  </a:lnTo>
                  <a:lnTo>
                    <a:pt x="403021" y="190"/>
                  </a:lnTo>
                  <a:lnTo>
                    <a:pt x="122529" y="165"/>
                  </a:lnTo>
                  <a:lnTo>
                    <a:pt x="635" y="0"/>
                  </a:lnTo>
                  <a:lnTo>
                    <a:pt x="0" y="342"/>
                  </a:lnTo>
                  <a:lnTo>
                    <a:pt x="111671" y="419"/>
                  </a:lnTo>
                  <a:lnTo>
                    <a:pt x="426643" y="228"/>
                  </a:lnTo>
                  <a:lnTo>
                    <a:pt x="1865833" y="1943"/>
                  </a:lnTo>
                  <a:close/>
                </a:path>
                <a:path w="3105150" h="2539">
                  <a:moveTo>
                    <a:pt x="3105124" y="1536"/>
                  </a:moveTo>
                  <a:lnTo>
                    <a:pt x="3104426" y="1384"/>
                  </a:lnTo>
                  <a:lnTo>
                    <a:pt x="3104261" y="1346"/>
                  </a:lnTo>
                  <a:lnTo>
                    <a:pt x="2897759" y="1270"/>
                  </a:lnTo>
                  <a:lnTo>
                    <a:pt x="2598343" y="1384"/>
                  </a:lnTo>
                  <a:lnTo>
                    <a:pt x="2302586" y="1384"/>
                  </a:lnTo>
                  <a:lnTo>
                    <a:pt x="2500096" y="1422"/>
                  </a:lnTo>
                  <a:lnTo>
                    <a:pt x="1766671" y="1701"/>
                  </a:lnTo>
                  <a:lnTo>
                    <a:pt x="2082888" y="1701"/>
                  </a:lnTo>
                  <a:lnTo>
                    <a:pt x="2800312" y="1485"/>
                  </a:lnTo>
                  <a:lnTo>
                    <a:pt x="3105124" y="153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1" name="object 119"/>
            <p:cNvSpPr/>
            <p:nvPr/>
          </p:nvSpPr>
          <p:spPr>
            <a:xfrm>
              <a:off x="2671457" y="4413389"/>
              <a:ext cx="2628900" cy="3810"/>
            </a:xfrm>
            <a:custGeom>
              <a:avLst/>
              <a:gdLst/>
              <a:ahLst/>
              <a:cxnLst/>
              <a:rect l="l" t="t" r="r" b="b"/>
              <a:pathLst>
                <a:path w="2628900" h="3810">
                  <a:moveTo>
                    <a:pt x="1391793" y="3302"/>
                  </a:moveTo>
                  <a:lnTo>
                    <a:pt x="1382941" y="2984"/>
                  </a:lnTo>
                  <a:lnTo>
                    <a:pt x="0" y="0"/>
                  </a:lnTo>
                  <a:lnTo>
                    <a:pt x="1391793" y="3302"/>
                  </a:lnTo>
                  <a:close/>
                </a:path>
                <a:path w="2628900" h="3810">
                  <a:moveTo>
                    <a:pt x="1731962" y="2984"/>
                  </a:moveTo>
                  <a:lnTo>
                    <a:pt x="1676958" y="2857"/>
                  </a:lnTo>
                  <a:lnTo>
                    <a:pt x="1484325" y="2844"/>
                  </a:lnTo>
                  <a:lnTo>
                    <a:pt x="1382941" y="2984"/>
                  </a:lnTo>
                  <a:lnTo>
                    <a:pt x="1731962" y="2984"/>
                  </a:lnTo>
                  <a:close/>
                </a:path>
                <a:path w="2628900" h="3810">
                  <a:moveTo>
                    <a:pt x="2628646" y="38"/>
                  </a:moveTo>
                  <a:lnTo>
                    <a:pt x="2327046" y="38"/>
                  </a:lnTo>
                  <a:lnTo>
                    <a:pt x="2327046" y="2184"/>
                  </a:lnTo>
                  <a:lnTo>
                    <a:pt x="2308034" y="2184"/>
                  </a:lnTo>
                  <a:lnTo>
                    <a:pt x="2327046" y="2197"/>
                  </a:lnTo>
                  <a:lnTo>
                    <a:pt x="2327046" y="2578"/>
                  </a:lnTo>
                  <a:lnTo>
                    <a:pt x="2628646" y="2578"/>
                  </a:lnTo>
                  <a:lnTo>
                    <a:pt x="2628646" y="38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2" name="object 120"/>
            <p:cNvSpPr/>
            <p:nvPr/>
          </p:nvSpPr>
          <p:spPr>
            <a:xfrm>
              <a:off x="2790329" y="4413821"/>
              <a:ext cx="2743200" cy="3175"/>
            </a:xfrm>
            <a:custGeom>
              <a:avLst/>
              <a:gdLst/>
              <a:ahLst/>
              <a:cxnLst/>
              <a:rect l="l" t="t" r="r" b="b"/>
              <a:pathLst>
                <a:path w="2743200" h="3175">
                  <a:moveTo>
                    <a:pt x="1272616" y="2870"/>
                  </a:moveTo>
                  <a:lnTo>
                    <a:pt x="1266888" y="2705"/>
                  </a:lnTo>
                  <a:lnTo>
                    <a:pt x="0" y="0"/>
                  </a:lnTo>
                  <a:lnTo>
                    <a:pt x="821309" y="1778"/>
                  </a:lnTo>
                  <a:lnTo>
                    <a:pt x="1272616" y="2870"/>
                  </a:lnTo>
                  <a:close/>
                </a:path>
                <a:path w="2743200" h="3175">
                  <a:moveTo>
                    <a:pt x="2743022" y="25"/>
                  </a:moveTo>
                  <a:lnTo>
                    <a:pt x="1266888" y="2705"/>
                  </a:lnTo>
                  <a:lnTo>
                    <a:pt x="1387983" y="2705"/>
                  </a:lnTo>
                  <a:lnTo>
                    <a:pt x="2268740" y="1752"/>
                  </a:lnTo>
                  <a:lnTo>
                    <a:pt x="2743022" y="2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3" name="object 121"/>
            <p:cNvSpPr/>
            <p:nvPr/>
          </p:nvSpPr>
          <p:spPr>
            <a:xfrm>
              <a:off x="3163265" y="4411815"/>
              <a:ext cx="2361565" cy="3810"/>
            </a:xfrm>
            <a:custGeom>
              <a:avLst/>
              <a:gdLst/>
              <a:ahLst/>
              <a:cxnLst/>
              <a:rect l="l" t="t" r="r" b="b"/>
              <a:pathLst>
                <a:path w="2361565" h="3810">
                  <a:moveTo>
                    <a:pt x="2360663" y="38"/>
                  </a:moveTo>
                  <a:lnTo>
                    <a:pt x="1977288" y="0"/>
                  </a:lnTo>
                  <a:lnTo>
                    <a:pt x="1570973" y="1800"/>
                  </a:lnTo>
                  <a:lnTo>
                    <a:pt x="1244082" y="2287"/>
                  </a:lnTo>
                  <a:lnTo>
                    <a:pt x="1047165" y="3121"/>
                  </a:lnTo>
                  <a:lnTo>
                    <a:pt x="742679" y="3266"/>
                  </a:lnTo>
                  <a:lnTo>
                    <a:pt x="451595" y="1831"/>
                  </a:lnTo>
                  <a:lnTo>
                    <a:pt x="65392" y="838"/>
                  </a:lnTo>
                  <a:lnTo>
                    <a:pt x="0" y="1092"/>
                  </a:lnTo>
                  <a:lnTo>
                    <a:pt x="768416" y="3639"/>
                  </a:lnTo>
                  <a:lnTo>
                    <a:pt x="1552268" y="2399"/>
                  </a:lnTo>
                  <a:lnTo>
                    <a:pt x="1836635" y="736"/>
                  </a:lnTo>
                  <a:lnTo>
                    <a:pt x="2361552" y="228"/>
                  </a:lnTo>
                  <a:lnTo>
                    <a:pt x="2360663" y="38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4" name="object 122"/>
            <p:cNvSpPr/>
            <p:nvPr/>
          </p:nvSpPr>
          <p:spPr>
            <a:xfrm>
              <a:off x="3163239" y="4412132"/>
              <a:ext cx="1965325" cy="3810"/>
            </a:xfrm>
            <a:custGeom>
              <a:avLst/>
              <a:gdLst/>
              <a:ahLst/>
              <a:cxnLst/>
              <a:rect l="l" t="t" r="r" b="b"/>
              <a:pathLst>
                <a:path w="1965325" h="3810">
                  <a:moveTo>
                    <a:pt x="1964753" y="0"/>
                  </a:moveTo>
                  <a:lnTo>
                    <a:pt x="1932203" y="76"/>
                  </a:lnTo>
                  <a:lnTo>
                    <a:pt x="1462915" y="2068"/>
                  </a:lnTo>
                  <a:lnTo>
                    <a:pt x="1215423" y="2206"/>
                  </a:lnTo>
                  <a:lnTo>
                    <a:pt x="785704" y="3167"/>
                  </a:lnTo>
                  <a:lnTo>
                    <a:pt x="0" y="774"/>
                  </a:lnTo>
                  <a:lnTo>
                    <a:pt x="818518" y="3356"/>
                  </a:lnTo>
                  <a:lnTo>
                    <a:pt x="1562523" y="2041"/>
                  </a:lnTo>
                  <a:lnTo>
                    <a:pt x="196475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5" name="object 123"/>
            <p:cNvSpPr/>
            <p:nvPr/>
          </p:nvSpPr>
          <p:spPr>
            <a:xfrm>
              <a:off x="2485872" y="4419980"/>
              <a:ext cx="3079115" cy="2540"/>
            </a:xfrm>
            <a:custGeom>
              <a:avLst/>
              <a:gdLst/>
              <a:ahLst/>
              <a:cxnLst/>
              <a:rect l="l" t="t" r="r" b="b"/>
              <a:pathLst>
                <a:path w="3079115" h="2539">
                  <a:moveTo>
                    <a:pt x="1009738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009738" y="2540"/>
                  </a:lnTo>
                  <a:lnTo>
                    <a:pt x="1009738" y="1917"/>
                  </a:lnTo>
                  <a:lnTo>
                    <a:pt x="1009738" y="1270"/>
                  </a:lnTo>
                  <a:close/>
                </a:path>
                <a:path w="3079115" h="2539">
                  <a:moveTo>
                    <a:pt x="2597302" y="1333"/>
                  </a:moveTo>
                  <a:lnTo>
                    <a:pt x="2513203" y="939"/>
                  </a:lnTo>
                  <a:lnTo>
                    <a:pt x="2234031" y="812"/>
                  </a:lnTo>
                  <a:lnTo>
                    <a:pt x="1188173" y="1790"/>
                  </a:lnTo>
                  <a:lnTo>
                    <a:pt x="1478254" y="1790"/>
                  </a:lnTo>
                  <a:lnTo>
                    <a:pt x="2376894" y="1435"/>
                  </a:lnTo>
                  <a:lnTo>
                    <a:pt x="2419362" y="1447"/>
                  </a:lnTo>
                  <a:lnTo>
                    <a:pt x="2597302" y="1333"/>
                  </a:lnTo>
                  <a:close/>
                </a:path>
                <a:path w="3079115" h="2539">
                  <a:moveTo>
                    <a:pt x="3079102" y="533"/>
                  </a:moveTo>
                  <a:lnTo>
                    <a:pt x="3076575" y="0"/>
                  </a:lnTo>
                  <a:lnTo>
                    <a:pt x="2513203" y="939"/>
                  </a:lnTo>
                  <a:lnTo>
                    <a:pt x="2866364" y="939"/>
                  </a:lnTo>
                  <a:lnTo>
                    <a:pt x="3079102" y="53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6" name="object 124"/>
            <p:cNvSpPr/>
            <p:nvPr/>
          </p:nvSpPr>
          <p:spPr>
            <a:xfrm>
              <a:off x="2491994" y="4418266"/>
              <a:ext cx="3064510" cy="1905"/>
            </a:xfrm>
            <a:custGeom>
              <a:avLst/>
              <a:gdLst/>
              <a:ahLst/>
              <a:cxnLst/>
              <a:rect l="l" t="t" r="r" b="b"/>
              <a:pathLst>
                <a:path w="3064510" h="1904">
                  <a:moveTo>
                    <a:pt x="2171014" y="1422"/>
                  </a:moveTo>
                  <a:lnTo>
                    <a:pt x="2092286" y="914"/>
                  </a:lnTo>
                  <a:lnTo>
                    <a:pt x="114" y="139"/>
                  </a:lnTo>
                  <a:lnTo>
                    <a:pt x="2171014" y="1422"/>
                  </a:lnTo>
                  <a:close/>
                </a:path>
                <a:path w="3064510" h="1904">
                  <a:moveTo>
                    <a:pt x="3064294" y="419"/>
                  </a:moveTo>
                  <a:lnTo>
                    <a:pt x="3062274" y="0"/>
                  </a:lnTo>
                  <a:lnTo>
                    <a:pt x="2092286" y="914"/>
                  </a:lnTo>
                  <a:lnTo>
                    <a:pt x="2785351" y="914"/>
                  </a:lnTo>
                  <a:lnTo>
                    <a:pt x="3064294" y="419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7" name="object 125"/>
            <p:cNvSpPr/>
            <p:nvPr/>
          </p:nvSpPr>
          <p:spPr>
            <a:xfrm>
              <a:off x="2485809" y="4420514"/>
              <a:ext cx="3079750" cy="1905"/>
            </a:xfrm>
            <a:custGeom>
              <a:avLst/>
              <a:gdLst/>
              <a:ahLst/>
              <a:cxnLst/>
              <a:rect l="l" t="t" r="r" b="b"/>
              <a:pathLst>
                <a:path w="3079750" h="1904">
                  <a:moveTo>
                    <a:pt x="1189215" y="1270"/>
                  </a:moveTo>
                  <a:lnTo>
                    <a:pt x="516864" y="1155"/>
                  </a:lnTo>
                  <a:lnTo>
                    <a:pt x="124853" y="1409"/>
                  </a:lnTo>
                  <a:lnTo>
                    <a:pt x="127" y="1346"/>
                  </a:lnTo>
                  <a:lnTo>
                    <a:pt x="0" y="1409"/>
                  </a:lnTo>
                  <a:lnTo>
                    <a:pt x="237794" y="1587"/>
                  </a:lnTo>
                  <a:lnTo>
                    <a:pt x="558038" y="1409"/>
                  </a:lnTo>
                  <a:lnTo>
                    <a:pt x="601484" y="1409"/>
                  </a:lnTo>
                  <a:lnTo>
                    <a:pt x="1189215" y="1270"/>
                  </a:lnTo>
                  <a:close/>
                </a:path>
                <a:path w="3079750" h="1904">
                  <a:moveTo>
                    <a:pt x="2419426" y="914"/>
                  </a:moveTo>
                  <a:lnTo>
                    <a:pt x="2394140" y="838"/>
                  </a:lnTo>
                  <a:lnTo>
                    <a:pt x="2345791" y="800"/>
                  </a:lnTo>
                  <a:lnTo>
                    <a:pt x="2240889" y="660"/>
                  </a:lnTo>
                  <a:lnTo>
                    <a:pt x="2101011" y="660"/>
                  </a:lnTo>
                  <a:lnTo>
                    <a:pt x="1189215" y="1270"/>
                  </a:lnTo>
                  <a:lnTo>
                    <a:pt x="1326730" y="1270"/>
                  </a:lnTo>
                  <a:lnTo>
                    <a:pt x="2275789" y="838"/>
                  </a:lnTo>
                  <a:lnTo>
                    <a:pt x="2419426" y="914"/>
                  </a:lnTo>
                  <a:close/>
                </a:path>
                <a:path w="3079750" h="1904">
                  <a:moveTo>
                    <a:pt x="3061170" y="25"/>
                  </a:moveTo>
                  <a:lnTo>
                    <a:pt x="2394140" y="838"/>
                  </a:lnTo>
                  <a:lnTo>
                    <a:pt x="2557183" y="838"/>
                  </a:lnTo>
                  <a:lnTo>
                    <a:pt x="3061170" y="25"/>
                  </a:lnTo>
                  <a:close/>
                </a:path>
                <a:path w="3079750" h="1904">
                  <a:moveTo>
                    <a:pt x="3079165" y="0"/>
                  </a:moveTo>
                  <a:lnTo>
                    <a:pt x="3079000" y="0"/>
                  </a:lnTo>
                  <a:lnTo>
                    <a:pt x="3063671" y="12"/>
                  </a:lnTo>
                  <a:lnTo>
                    <a:pt x="307916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8" name="object 126"/>
            <p:cNvSpPr/>
            <p:nvPr/>
          </p:nvSpPr>
          <p:spPr>
            <a:xfrm>
              <a:off x="5086045" y="4423397"/>
              <a:ext cx="494665" cy="1270"/>
            </a:xfrm>
            <a:custGeom>
              <a:avLst/>
              <a:gdLst/>
              <a:ahLst/>
              <a:cxnLst/>
              <a:rect l="l" t="t" r="r" b="b"/>
              <a:pathLst>
                <a:path w="494664" h="1270">
                  <a:moveTo>
                    <a:pt x="19632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6329" y="1270"/>
                  </a:lnTo>
                  <a:lnTo>
                    <a:pt x="196329" y="0"/>
                  </a:lnTo>
                  <a:close/>
                </a:path>
                <a:path w="494664" h="1270">
                  <a:moveTo>
                    <a:pt x="494296" y="355"/>
                  </a:moveTo>
                  <a:lnTo>
                    <a:pt x="492594" y="0"/>
                  </a:lnTo>
                  <a:lnTo>
                    <a:pt x="241477" y="355"/>
                  </a:lnTo>
                  <a:lnTo>
                    <a:pt x="494296" y="355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9" name="object 127"/>
            <p:cNvSpPr/>
            <p:nvPr/>
          </p:nvSpPr>
          <p:spPr>
            <a:xfrm>
              <a:off x="2638132" y="4422508"/>
              <a:ext cx="2942590" cy="1905"/>
            </a:xfrm>
            <a:custGeom>
              <a:avLst/>
              <a:gdLst/>
              <a:ahLst/>
              <a:cxnLst/>
              <a:rect l="l" t="t" r="r" b="b"/>
              <a:pathLst>
                <a:path w="2942590" h="1904">
                  <a:moveTo>
                    <a:pt x="1428864" y="1143"/>
                  </a:moveTo>
                  <a:lnTo>
                    <a:pt x="851230" y="254"/>
                  </a:lnTo>
                  <a:lnTo>
                    <a:pt x="843445" y="254"/>
                  </a:lnTo>
                  <a:lnTo>
                    <a:pt x="625144" y="0"/>
                  </a:lnTo>
                  <a:lnTo>
                    <a:pt x="281863" y="254"/>
                  </a:lnTo>
                  <a:lnTo>
                    <a:pt x="0" y="101"/>
                  </a:lnTo>
                  <a:lnTo>
                    <a:pt x="430606" y="431"/>
                  </a:lnTo>
                  <a:lnTo>
                    <a:pt x="684987" y="330"/>
                  </a:lnTo>
                  <a:lnTo>
                    <a:pt x="1427441" y="1219"/>
                  </a:lnTo>
                  <a:lnTo>
                    <a:pt x="1428864" y="1143"/>
                  </a:lnTo>
                  <a:close/>
                </a:path>
                <a:path w="2942590" h="1904">
                  <a:moveTo>
                    <a:pt x="2467584" y="1473"/>
                  </a:moveTo>
                  <a:lnTo>
                    <a:pt x="2090788" y="1079"/>
                  </a:lnTo>
                  <a:lnTo>
                    <a:pt x="1971154" y="1079"/>
                  </a:lnTo>
                  <a:lnTo>
                    <a:pt x="2467584" y="1473"/>
                  </a:lnTo>
                  <a:close/>
                </a:path>
                <a:path w="2942590" h="1904">
                  <a:moveTo>
                    <a:pt x="2942234" y="1244"/>
                  </a:moveTo>
                  <a:lnTo>
                    <a:pt x="2941929" y="1181"/>
                  </a:lnTo>
                  <a:lnTo>
                    <a:pt x="2545042" y="1524"/>
                  </a:lnTo>
                  <a:lnTo>
                    <a:pt x="2664282" y="1524"/>
                  </a:lnTo>
                  <a:lnTo>
                    <a:pt x="2942234" y="1244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0" name="object 128"/>
            <p:cNvSpPr/>
            <p:nvPr/>
          </p:nvSpPr>
          <p:spPr>
            <a:xfrm>
              <a:off x="2496591" y="4414761"/>
              <a:ext cx="3053715" cy="3810"/>
            </a:xfrm>
            <a:custGeom>
              <a:avLst/>
              <a:gdLst/>
              <a:ahLst/>
              <a:cxnLst/>
              <a:rect l="l" t="t" r="r" b="b"/>
              <a:pathLst>
                <a:path w="3053715" h="3810">
                  <a:moveTo>
                    <a:pt x="2107933" y="2806"/>
                  </a:moveTo>
                  <a:lnTo>
                    <a:pt x="2019" y="0"/>
                  </a:lnTo>
                  <a:lnTo>
                    <a:pt x="0" y="1117"/>
                  </a:lnTo>
                  <a:lnTo>
                    <a:pt x="1711452" y="3708"/>
                  </a:lnTo>
                  <a:lnTo>
                    <a:pt x="2107933" y="2806"/>
                  </a:lnTo>
                  <a:close/>
                </a:path>
                <a:path w="3053715" h="3810">
                  <a:moveTo>
                    <a:pt x="3053715" y="2654"/>
                  </a:moveTo>
                  <a:lnTo>
                    <a:pt x="3050438" y="1968"/>
                  </a:lnTo>
                  <a:lnTo>
                    <a:pt x="2107933" y="2806"/>
                  </a:lnTo>
                  <a:lnTo>
                    <a:pt x="2889720" y="2806"/>
                  </a:lnTo>
                  <a:lnTo>
                    <a:pt x="3053715" y="2654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1" name="object 129"/>
            <p:cNvSpPr/>
            <p:nvPr/>
          </p:nvSpPr>
          <p:spPr>
            <a:xfrm>
              <a:off x="2495829" y="4416272"/>
              <a:ext cx="3054985" cy="2540"/>
            </a:xfrm>
            <a:custGeom>
              <a:avLst/>
              <a:gdLst/>
              <a:ahLst/>
              <a:cxnLst/>
              <a:rect l="l" t="t" r="r" b="b"/>
              <a:pathLst>
                <a:path w="3054985" h="2539">
                  <a:moveTo>
                    <a:pt x="1742744" y="2184"/>
                  </a:moveTo>
                  <a:lnTo>
                    <a:pt x="1699704" y="1917"/>
                  </a:lnTo>
                  <a:lnTo>
                    <a:pt x="88" y="0"/>
                  </a:lnTo>
                  <a:lnTo>
                    <a:pt x="1742744" y="2184"/>
                  </a:lnTo>
                  <a:close/>
                </a:path>
                <a:path w="3054985" h="2539">
                  <a:moveTo>
                    <a:pt x="2630030" y="1435"/>
                  </a:moveTo>
                  <a:lnTo>
                    <a:pt x="2598813" y="1435"/>
                  </a:lnTo>
                  <a:lnTo>
                    <a:pt x="1699704" y="1917"/>
                  </a:lnTo>
                  <a:lnTo>
                    <a:pt x="2385872" y="1917"/>
                  </a:lnTo>
                  <a:lnTo>
                    <a:pt x="2630030" y="1435"/>
                  </a:lnTo>
                  <a:close/>
                </a:path>
                <a:path w="3054985" h="2539">
                  <a:moveTo>
                    <a:pt x="3054439" y="1143"/>
                  </a:moveTo>
                  <a:lnTo>
                    <a:pt x="3053016" y="838"/>
                  </a:lnTo>
                  <a:lnTo>
                    <a:pt x="2630030" y="1435"/>
                  </a:lnTo>
                  <a:lnTo>
                    <a:pt x="2775712" y="1435"/>
                  </a:lnTo>
                  <a:lnTo>
                    <a:pt x="3054439" y="114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2" name="object 130"/>
            <p:cNvSpPr/>
            <p:nvPr/>
          </p:nvSpPr>
          <p:spPr>
            <a:xfrm>
              <a:off x="2031200" y="4427067"/>
              <a:ext cx="3630295" cy="13970"/>
            </a:xfrm>
            <a:custGeom>
              <a:avLst/>
              <a:gdLst/>
              <a:ahLst/>
              <a:cxnLst/>
              <a:rect l="l" t="t" r="r" b="b"/>
              <a:pathLst>
                <a:path w="3630295" h="13970">
                  <a:moveTo>
                    <a:pt x="3564864" y="0"/>
                  </a:moveTo>
                  <a:lnTo>
                    <a:pt x="36397" y="0"/>
                  </a:lnTo>
                  <a:lnTo>
                    <a:pt x="0" y="13779"/>
                  </a:lnTo>
                  <a:lnTo>
                    <a:pt x="3630217" y="13779"/>
                  </a:lnTo>
                  <a:lnTo>
                    <a:pt x="3564864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3" name="object 131"/>
            <p:cNvSpPr/>
            <p:nvPr/>
          </p:nvSpPr>
          <p:spPr>
            <a:xfrm>
              <a:off x="2037867" y="4437303"/>
              <a:ext cx="3616325" cy="3175"/>
            </a:xfrm>
            <a:custGeom>
              <a:avLst/>
              <a:gdLst/>
              <a:ahLst/>
              <a:cxnLst/>
              <a:rect l="l" t="t" r="r" b="b"/>
              <a:pathLst>
                <a:path w="3616325" h="3175">
                  <a:moveTo>
                    <a:pt x="1971751" y="2235"/>
                  </a:moveTo>
                  <a:lnTo>
                    <a:pt x="1023454" y="863"/>
                  </a:lnTo>
                  <a:lnTo>
                    <a:pt x="2692" y="0"/>
                  </a:lnTo>
                  <a:lnTo>
                    <a:pt x="0" y="1028"/>
                  </a:lnTo>
                  <a:lnTo>
                    <a:pt x="114731" y="1117"/>
                  </a:lnTo>
                  <a:lnTo>
                    <a:pt x="519315" y="1016"/>
                  </a:lnTo>
                  <a:lnTo>
                    <a:pt x="1927123" y="2717"/>
                  </a:lnTo>
                  <a:lnTo>
                    <a:pt x="1971751" y="2235"/>
                  </a:lnTo>
                  <a:close/>
                </a:path>
                <a:path w="3616325" h="3175">
                  <a:moveTo>
                    <a:pt x="3615956" y="1943"/>
                  </a:moveTo>
                  <a:lnTo>
                    <a:pt x="3614737" y="1689"/>
                  </a:lnTo>
                  <a:lnTo>
                    <a:pt x="3613607" y="1447"/>
                  </a:lnTo>
                  <a:lnTo>
                    <a:pt x="3543363" y="1498"/>
                  </a:lnTo>
                  <a:lnTo>
                    <a:pt x="2069947" y="1447"/>
                  </a:lnTo>
                  <a:lnTo>
                    <a:pt x="2069947" y="2717"/>
                  </a:lnTo>
                  <a:lnTo>
                    <a:pt x="3543363" y="2717"/>
                  </a:lnTo>
                  <a:lnTo>
                    <a:pt x="3543363" y="1943"/>
                  </a:lnTo>
                  <a:lnTo>
                    <a:pt x="3615956" y="194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4" name="object 132"/>
            <p:cNvSpPr/>
            <p:nvPr/>
          </p:nvSpPr>
          <p:spPr>
            <a:xfrm>
              <a:off x="2037842" y="4437963"/>
              <a:ext cx="3616325" cy="2540"/>
            </a:xfrm>
            <a:custGeom>
              <a:avLst/>
              <a:gdLst/>
              <a:ahLst/>
              <a:cxnLst/>
              <a:rect l="l" t="t" r="r" b="b"/>
              <a:pathLst>
                <a:path w="3616325" h="2539">
                  <a:moveTo>
                    <a:pt x="1926526" y="2070"/>
                  </a:moveTo>
                  <a:lnTo>
                    <a:pt x="1888578" y="1803"/>
                  </a:lnTo>
                  <a:lnTo>
                    <a:pt x="490486" y="215"/>
                  </a:lnTo>
                  <a:lnTo>
                    <a:pt x="977" y="0"/>
                  </a:lnTo>
                  <a:lnTo>
                    <a:pt x="0" y="368"/>
                  </a:lnTo>
                  <a:lnTo>
                    <a:pt x="114757" y="457"/>
                  </a:lnTo>
                  <a:lnTo>
                    <a:pt x="433578" y="254"/>
                  </a:lnTo>
                  <a:lnTo>
                    <a:pt x="1926526" y="2070"/>
                  </a:lnTo>
                  <a:close/>
                </a:path>
                <a:path w="3616325" h="2539">
                  <a:moveTo>
                    <a:pt x="3505250" y="1485"/>
                  </a:moveTo>
                  <a:lnTo>
                    <a:pt x="3315843" y="1435"/>
                  </a:lnTo>
                  <a:lnTo>
                    <a:pt x="3305073" y="1435"/>
                  </a:lnTo>
                  <a:lnTo>
                    <a:pt x="3301098" y="1435"/>
                  </a:lnTo>
                  <a:lnTo>
                    <a:pt x="2984398" y="1346"/>
                  </a:lnTo>
                  <a:lnTo>
                    <a:pt x="1888578" y="1803"/>
                  </a:lnTo>
                  <a:lnTo>
                    <a:pt x="2141461" y="1803"/>
                  </a:lnTo>
                  <a:lnTo>
                    <a:pt x="3153664" y="1574"/>
                  </a:lnTo>
                  <a:lnTo>
                    <a:pt x="3257981" y="1651"/>
                  </a:lnTo>
                  <a:lnTo>
                    <a:pt x="3505250" y="1485"/>
                  </a:lnTo>
                  <a:close/>
                </a:path>
                <a:path w="3616325" h="2539">
                  <a:moveTo>
                    <a:pt x="3616185" y="1333"/>
                  </a:moveTo>
                  <a:lnTo>
                    <a:pt x="3615601" y="1206"/>
                  </a:lnTo>
                  <a:lnTo>
                    <a:pt x="3315843" y="1435"/>
                  </a:lnTo>
                  <a:lnTo>
                    <a:pt x="3546132" y="1435"/>
                  </a:lnTo>
                  <a:lnTo>
                    <a:pt x="3616185" y="133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5" name="object 133"/>
            <p:cNvSpPr/>
            <p:nvPr/>
          </p:nvSpPr>
          <p:spPr>
            <a:xfrm>
              <a:off x="2249868" y="4426762"/>
              <a:ext cx="2853055" cy="3810"/>
            </a:xfrm>
            <a:custGeom>
              <a:avLst/>
              <a:gdLst/>
              <a:ahLst/>
              <a:cxnLst/>
              <a:rect l="l" t="t" r="r" b="b"/>
              <a:pathLst>
                <a:path w="2853054" h="3810">
                  <a:moveTo>
                    <a:pt x="1414284" y="3454"/>
                  </a:moveTo>
                  <a:lnTo>
                    <a:pt x="140995" y="317"/>
                  </a:lnTo>
                  <a:lnTo>
                    <a:pt x="0" y="317"/>
                  </a:lnTo>
                  <a:lnTo>
                    <a:pt x="1410131" y="3797"/>
                  </a:lnTo>
                  <a:lnTo>
                    <a:pt x="1414284" y="3454"/>
                  </a:lnTo>
                  <a:close/>
                </a:path>
                <a:path w="2853054" h="3810">
                  <a:moveTo>
                    <a:pt x="1993938" y="2540"/>
                  </a:moveTo>
                  <a:lnTo>
                    <a:pt x="1753666" y="2540"/>
                  </a:lnTo>
                  <a:lnTo>
                    <a:pt x="1753666" y="3441"/>
                  </a:lnTo>
                  <a:lnTo>
                    <a:pt x="1689100" y="3340"/>
                  </a:lnTo>
                  <a:lnTo>
                    <a:pt x="1518793" y="3314"/>
                  </a:lnTo>
                  <a:lnTo>
                    <a:pt x="1414284" y="3454"/>
                  </a:lnTo>
                  <a:lnTo>
                    <a:pt x="1753666" y="3454"/>
                  </a:lnTo>
                  <a:lnTo>
                    <a:pt x="1753666" y="3810"/>
                  </a:lnTo>
                  <a:lnTo>
                    <a:pt x="1993938" y="3810"/>
                  </a:lnTo>
                  <a:lnTo>
                    <a:pt x="1993938" y="2540"/>
                  </a:lnTo>
                  <a:close/>
                </a:path>
                <a:path w="2853054" h="3810">
                  <a:moveTo>
                    <a:pt x="2449131" y="2603"/>
                  </a:moveTo>
                  <a:lnTo>
                    <a:pt x="2367191" y="2603"/>
                  </a:lnTo>
                  <a:lnTo>
                    <a:pt x="2419972" y="2641"/>
                  </a:lnTo>
                  <a:lnTo>
                    <a:pt x="2449131" y="2603"/>
                  </a:lnTo>
                  <a:close/>
                </a:path>
                <a:path w="2853054" h="3810">
                  <a:moveTo>
                    <a:pt x="2852534" y="0"/>
                  </a:moveTo>
                  <a:lnTo>
                    <a:pt x="2543289" y="0"/>
                  </a:lnTo>
                  <a:lnTo>
                    <a:pt x="2543289" y="2540"/>
                  </a:lnTo>
                  <a:lnTo>
                    <a:pt x="2852534" y="2540"/>
                  </a:lnTo>
                  <a:lnTo>
                    <a:pt x="2852534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6" name="object 134"/>
            <p:cNvSpPr/>
            <p:nvPr/>
          </p:nvSpPr>
          <p:spPr>
            <a:xfrm>
              <a:off x="2364892" y="4427499"/>
              <a:ext cx="2793365" cy="3175"/>
            </a:xfrm>
            <a:custGeom>
              <a:avLst/>
              <a:gdLst/>
              <a:ahLst/>
              <a:cxnLst/>
              <a:rect l="l" t="t" r="r" b="b"/>
              <a:pathLst>
                <a:path w="2793365" h="3175">
                  <a:moveTo>
                    <a:pt x="1301813" y="2882"/>
                  </a:moveTo>
                  <a:lnTo>
                    <a:pt x="0" y="0"/>
                  </a:lnTo>
                  <a:lnTo>
                    <a:pt x="1295120" y="3060"/>
                  </a:lnTo>
                  <a:lnTo>
                    <a:pt x="1301813" y="2882"/>
                  </a:lnTo>
                  <a:close/>
                </a:path>
                <a:path w="2793365" h="3175">
                  <a:moveTo>
                    <a:pt x="1863318" y="1752"/>
                  </a:moveTo>
                  <a:lnTo>
                    <a:pt x="1684566" y="1752"/>
                  </a:lnTo>
                  <a:lnTo>
                    <a:pt x="1684566" y="3022"/>
                  </a:lnTo>
                  <a:lnTo>
                    <a:pt x="1863318" y="3022"/>
                  </a:lnTo>
                  <a:lnTo>
                    <a:pt x="1863318" y="1752"/>
                  </a:lnTo>
                  <a:close/>
                </a:path>
                <a:path w="2793365" h="3175">
                  <a:moveTo>
                    <a:pt x="2336977" y="1866"/>
                  </a:moveTo>
                  <a:lnTo>
                    <a:pt x="2252281" y="1866"/>
                  </a:lnTo>
                  <a:lnTo>
                    <a:pt x="2303119" y="1905"/>
                  </a:lnTo>
                  <a:lnTo>
                    <a:pt x="2336977" y="1866"/>
                  </a:lnTo>
                  <a:close/>
                </a:path>
                <a:path w="2793365" h="3175">
                  <a:moveTo>
                    <a:pt x="2793123" y="165"/>
                  </a:moveTo>
                  <a:lnTo>
                    <a:pt x="2236990" y="1765"/>
                  </a:lnTo>
                  <a:lnTo>
                    <a:pt x="2401405" y="1765"/>
                  </a:lnTo>
                  <a:lnTo>
                    <a:pt x="2793123" y="16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7" name="object 135"/>
            <p:cNvSpPr/>
            <p:nvPr/>
          </p:nvSpPr>
          <p:spPr>
            <a:xfrm>
              <a:off x="2749473" y="4425099"/>
              <a:ext cx="2653030" cy="4445"/>
            </a:xfrm>
            <a:custGeom>
              <a:avLst/>
              <a:gdLst/>
              <a:ahLst/>
              <a:cxnLst/>
              <a:rect l="l" t="t" r="r" b="b"/>
              <a:pathLst>
                <a:path w="2653029" h="4445">
                  <a:moveTo>
                    <a:pt x="2606365" y="60"/>
                  </a:moveTo>
                  <a:lnTo>
                    <a:pt x="2652560" y="228"/>
                  </a:lnTo>
                  <a:lnTo>
                    <a:pt x="2526665" y="0"/>
                  </a:lnTo>
                  <a:lnTo>
                    <a:pt x="1893054" y="629"/>
                  </a:lnTo>
                  <a:lnTo>
                    <a:pt x="1536741" y="2480"/>
                  </a:lnTo>
                  <a:lnTo>
                    <a:pt x="1217701" y="2924"/>
                  </a:lnTo>
                  <a:lnTo>
                    <a:pt x="962534" y="3711"/>
                  </a:lnTo>
                  <a:lnTo>
                    <a:pt x="763617" y="3764"/>
                  </a:lnTo>
                  <a:lnTo>
                    <a:pt x="319709" y="1612"/>
                  </a:lnTo>
                  <a:lnTo>
                    <a:pt x="67652" y="1181"/>
                  </a:lnTo>
                  <a:lnTo>
                    <a:pt x="0" y="1460"/>
                  </a:lnTo>
                  <a:lnTo>
                    <a:pt x="789050" y="4162"/>
                  </a:lnTo>
                  <a:lnTo>
                    <a:pt x="1595155" y="2847"/>
                  </a:lnTo>
                  <a:lnTo>
                    <a:pt x="2026386" y="635"/>
                  </a:lnTo>
                  <a:lnTo>
                    <a:pt x="2472778" y="431"/>
                  </a:lnTo>
                  <a:lnTo>
                    <a:pt x="2606365" y="6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8" name="object 136"/>
            <p:cNvSpPr/>
            <p:nvPr/>
          </p:nvSpPr>
          <p:spPr>
            <a:xfrm>
              <a:off x="2755557" y="4426203"/>
              <a:ext cx="1880235" cy="3175"/>
            </a:xfrm>
            <a:custGeom>
              <a:avLst/>
              <a:gdLst/>
              <a:ahLst/>
              <a:cxnLst/>
              <a:rect l="l" t="t" r="r" b="b"/>
              <a:pathLst>
                <a:path w="1880235" h="3175">
                  <a:moveTo>
                    <a:pt x="834428" y="3098"/>
                  </a:moveTo>
                  <a:lnTo>
                    <a:pt x="809828" y="2908"/>
                  </a:lnTo>
                  <a:lnTo>
                    <a:pt x="2959" y="342"/>
                  </a:lnTo>
                  <a:lnTo>
                    <a:pt x="0" y="355"/>
                  </a:lnTo>
                  <a:lnTo>
                    <a:pt x="834428" y="3098"/>
                  </a:lnTo>
                  <a:close/>
                </a:path>
                <a:path w="1880235" h="3175">
                  <a:moveTo>
                    <a:pt x="1879676" y="0"/>
                  </a:moveTo>
                  <a:lnTo>
                    <a:pt x="809828" y="2908"/>
                  </a:lnTo>
                  <a:lnTo>
                    <a:pt x="919873" y="2908"/>
                  </a:lnTo>
                  <a:lnTo>
                    <a:pt x="1542948" y="1854"/>
                  </a:lnTo>
                  <a:lnTo>
                    <a:pt x="1879676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9" name="object 137"/>
            <p:cNvSpPr/>
            <p:nvPr/>
          </p:nvSpPr>
          <p:spPr>
            <a:xfrm>
              <a:off x="2043201" y="4433125"/>
              <a:ext cx="3585845" cy="3810"/>
            </a:xfrm>
            <a:custGeom>
              <a:avLst/>
              <a:gdLst/>
              <a:ahLst/>
              <a:cxnLst/>
              <a:rect l="l" t="t" r="r" b="b"/>
              <a:pathLst>
                <a:path w="3585845" h="3810">
                  <a:moveTo>
                    <a:pt x="1031773" y="2959"/>
                  </a:moveTo>
                  <a:lnTo>
                    <a:pt x="633679" y="2959"/>
                  </a:lnTo>
                  <a:lnTo>
                    <a:pt x="633679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633679" y="3810"/>
                  </a:lnTo>
                  <a:lnTo>
                    <a:pt x="633679" y="3009"/>
                  </a:lnTo>
                  <a:lnTo>
                    <a:pt x="755535" y="3048"/>
                  </a:lnTo>
                  <a:lnTo>
                    <a:pt x="1031773" y="2959"/>
                  </a:lnTo>
                  <a:close/>
                </a:path>
                <a:path w="3585845" h="3810">
                  <a:moveTo>
                    <a:pt x="2677096" y="2336"/>
                  </a:moveTo>
                  <a:lnTo>
                    <a:pt x="2531351" y="2336"/>
                  </a:lnTo>
                  <a:lnTo>
                    <a:pt x="2531351" y="1270"/>
                  </a:lnTo>
                  <a:lnTo>
                    <a:pt x="2167293" y="1270"/>
                  </a:lnTo>
                  <a:lnTo>
                    <a:pt x="2167293" y="2540"/>
                  </a:lnTo>
                  <a:lnTo>
                    <a:pt x="2531351" y="2540"/>
                  </a:lnTo>
                  <a:lnTo>
                    <a:pt x="2677096" y="2336"/>
                  </a:lnTo>
                  <a:close/>
                </a:path>
                <a:path w="3585845" h="3810">
                  <a:moveTo>
                    <a:pt x="3585565" y="850"/>
                  </a:moveTo>
                  <a:lnTo>
                    <a:pt x="3581590" y="0"/>
                  </a:lnTo>
                  <a:lnTo>
                    <a:pt x="2556713" y="1930"/>
                  </a:lnTo>
                  <a:lnTo>
                    <a:pt x="2952889" y="1930"/>
                  </a:lnTo>
                  <a:lnTo>
                    <a:pt x="3585565" y="85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0" name="object 138"/>
            <p:cNvSpPr/>
            <p:nvPr/>
          </p:nvSpPr>
          <p:spPr>
            <a:xfrm>
              <a:off x="2053399" y="4431804"/>
              <a:ext cx="3566160" cy="2540"/>
            </a:xfrm>
            <a:custGeom>
              <a:avLst/>
              <a:gdLst/>
              <a:ahLst/>
              <a:cxnLst/>
              <a:rect l="l" t="t" r="r" b="b"/>
              <a:pathLst>
                <a:path w="3566160" h="2539">
                  <a:moveTo>
                    <a:pt x="2271699" y="1930"/>
                  </a:moveTo>
                  <a:lnTo>
                    <a:pt x="2154021" y="1397"/>
                  </a:lnTo>
                  <a:lnTo>
                    <a:pt x="165" y="584"/>
                  </a:lnTo>
                  <a:lnTo>
                    <a:pt x="0" y="635"/>
                  </a:lnTo>
                  <a:lnTo>
                    <a:pt x="2271699" y="1930"/>
                  </a:lnTo>
                  <a:close/>
                </a:path>
                <a:path w="3566160" h="2539">
                  <a:moveTo>
                    <a:pt x="3566147" y="215"/>
                  </a:moveTo>
                  <a:lnTo>
                    <a:pt x="3565017" y="0"/>
                  </a:lnTo>
                  <a:lnTo>
                    <a:pt x="2154021" y="1397"/>
                  </a:lnTo>
                  <a:lnTo>
                    <a:pt x="2865031" y="1397"/>
                  </a:lnTo>
                  <a:lnTo>
                    <a:pt x="3566147" y="21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1" name="object 139"/>
            <p:cNvSpPr/>
            <p:nvPr/>
          </p:nvSpPr>
          <p:spPr>
            <a:xfrm>
              <a:off x="2043709" y="4433912"/>
              <a:ext cx="3585210" cy="2540"/>
            </a:xfrm>
            <a:custGeom>
              <a:avLst/>
              <a:gdLst/>
              <a:ahLst/>
              <a:cxnLst/>
              <a:rect l="l" t="t" r="r" b="b"/>
              <a:pathLst>
                <a:path w="3585210" h="2539">
                  <a:moveTo>
                    <a:pt x="533844" y="2197"/>
                  </a:moveTo>
                  <a:lnTo>
                    <a:pt x="128574" y="2184"/>
                  </a:lnTo>
                  <a:lnTo>
                    <a:pt x="165" y="2146"/>
                  </a:lnTo>
                  <a:lnTo>
                    <a:pt x="0" y="2209"/>
                  </a:lnTo>
                  <a:lnTo>
                    <a:pt x="228600" y="2387"/>
                  </a:lnTo>
                  <a:lnTo>
                    <a:pt x="533844" y="2197"/>
                  </a:lnTo>
                  <a:close/>
                </a:path>
                <a:path w="3585210" h="2539">
                  <a:moveTo>
                    <a:pt x="1171359" y="2044"/>
                  </a:moveTo>
                  <a:lnTo>
                    <a:pt x="660755" y="1905"/>
                  </a:lnTo>
                  <a:lnTo>
                    <a:pt x="128574" y="2184"/>
                  </a:lnTo>
                  <a:lnTo>
                    <a:pt x="657898" y="2184"/>
                  </a:lnTo>
                  <a:lnTo>
                    <a:pt x="1171359" y="2044"/>
                  </a:lnTo>
                  <a:close/>
                </a:path>
                <a:path w="3585210" h="2539">
                  <a:moveTo>
                    <a:pt x="2492298" y="1676"/>
                  </a:moveTo>
                  <a:lnTo>
                    <a:pt x="2466441" y="1574"/>
                  </a:lnTo>
                  <a:lnTo>
                    <a:pt x="2425712" y="1549"/>
                  </a:lnTo>
                  <a:lnTo>
                    <a:pt x="2164689" y="1397"/>
                  </a:lnTo>
                  <a:lnTo>
                    <a:pt x="1171359" y="2044"/>
                  </a:lnTo>
                  <a:lnTo>
                    <a:pt x="1385277" y="2044"/>
                  </a:lnTo>
                  <a:lnTo>
                    <a:pt x="2346972" y="1587"/>
                  </a:lnTo>
                  <a:lnTo>
                    <a:pt x="2492298" y="1676"/>
                  </a:lnTo>
                  <a:close/>
                </a:path>
                <a:path w="3585210" h="2539">
                  <a:moveTo>
                    <a:pt x="3585057" y="63"/>
                  </a:moveTo>
                  <a:lnTo>
                    <a:pt x="3584752" y="0"/>
                  </a:lnTo>
                  <a:lnTo>
                    <a:pt x="2466441" y="1574"/>
                  </a:lnTo>
                  <a:lnTo>
                    <a:pt x="2650731" y="1574"/>
                  </a:lnTo>
                  <a:lnTo>
                    <a:pt x="3585057" y="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2" name="object 140"/>
            <p:cNvSpPr/>
            <p:nvPr/>
          </p:nvSpPr>
          <p:spPr>
            <a:xfrm>
              <a:off x="3815981" y="4436160"/>
              <a:ext cx="1831339" cy="2540"/>
            </a:xfrm>
            <a:custGeom>
              <a:avLst/>
              <a:gdLst/>
              <a:ahLst/>
              <a:cxnLst/>
              <a:rect l="l" t="t" r="r" b="b"/>
              <a:pathLst>
                <a:path w="1831339" h="2539">
                  <a:moveTo>
                    <a:pt x="1145794" y="1257"/>
                  </a:moveTo>
                  <a:lnTo>
                    <a:pt x="0" y="1257"/>
                  </a:lnTo>
                  <a:lnTo>
                    <a:pt x="0" y="2527"/>
                  </a:lnTo>
                  <a:lnTo>
                    <a:pt x="1145794" y="2527"/>
                  </a:lnTo>
                  <a:lnTo>
                    <a:pt x="1145794" y="1257"/>
                  </a:lnTo>
                  <a:close/>
                </a:path>
                <a:path w="1831339" h="2539">
                  <a:moveTo>
                    <a:pt x="1830730" y="1600"/>
                  </a:moveTo>
                  <a:lnTo>
                    <a:pt x="1823148" y="0"/>
                  </a:lnTo>
                  <a:lnTo>
                    <a:pt x="1153198" y="1879"/>
                  </a:lnTo>
                  <a:lnTo>
                    <a:pt x="1414564" y="1879"/>
                  </a:lnTo>
                  <a:lnTo>
                    <a:pt x="1830730" y="160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3" name="object 141"/>
            <p:cNvSpPr/>
            <p:nvPr/>
          </p:nvSpPr>
          <p:spPr>
            <a:xfrm>
              <a:off x="3806177" y="4437722"/>
              <a:ext cx="1840864" cy="1270"/>
            </a:xfrm>
            <a:custGeom>
              <a:avLst/>
              <a:gdLst/>
              <a:ahLst/>
              <a:cxnLst/>
              <a:rect l="l" t="t" r="r" b="b"/>
              <a:pathLst>
                <a:path w="1840864" h="1270">
                  <a:moveTo>
                    <a:pt x="1016711" y="685"/>
                  </a:moveTo>
                  <a:lnTo>
                    <a:pt x="933196" y="622"/>
                  </a:lnTo>
                  <a:lnTo>
                    <a:pt x="708875" y="330"/>
                  </a:lnTo>
                  <a:lnTo>
                    <a:pt x="530263" y="139"/>
                  </a:lnTo>
                  <a:lnTo>
                    <a:pt x="0" y="342"/>
                  </a:lnTo>
                  <a:lnTo>
                    <a:pt x="526656" y="342"/>
                  </a:lnTo>
                  <a:lnTo>
                    <a:pt x="1016711" y="685"/>
                  </a:lnTo>
                  <a:close/>
                </a:path>
                <a:path w="1840864" h="1270">
                  <a:moveTo>
                    <a:pt x="1840585" y="38"/>
                  </a:moveTo>
                  <a:lnTo>
                    <a:pt x="1840420" y="0"/>
                  </a:lnTo>
                  <a:lnTo>
                    <a:pt x="933196" y="622"/>
                  </a:lnTo>
                  <a:lnTo>
                    <a:pt x="1160703" y="622"/>
                  </a:lnTo>
                  <a:lnTo>
                    <a:pt x="1840585" y="3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4" name="object 142"/>
            <p:cNvSpPr/>
            <p:nvPr/>
          </p:nvSpPr>
          <p:spPr>
            <a:xfrm>
              <a:off x="2061692" y="4428667"/>
              <a:ext cx="3551554" cy="3810"/>
            </a:xfrm>
            <a:custGeom>
              <a:avLst/>
              <a:gdLst/>
              <a:ahLst/>
              <a:cxnLst/>
              <a:rect l="l" t="t" r="r" b="b"/>
              <a:pathLst>
                <a:path w="3551554" h="3810">
                  <a:moveTo>
                    <a:pt x="3151911" y="2667"/>
                  </a:moveTo>
                  <a:lnTo>
                    <a:pt x="2697708" y="2463"/>
                  </a:lnTo>
                  <a:lnTo>
                    <a:pt x="2634691" y="2463"/>
                  </a:lnTo>
                  <a:lnTo>
                    <a:pt x="2328608" y="2717"/>
                  </a:lnTo>
                  <a:lnTo>
                    <a:pt x="2328608" y="2540"/>
                  </a:lnTo>
                  <a:lnTo>
                    <a:pt x="1495107" y="2540"/>
                  </a:lnTo>
                  <a:lnTo>
                    <a:pt x="1495107" y="1270"/>
                  </a:lnTo>
                  <a:lnTo>
                    <a:pt x="573493" y="1270"/>
                  </a:lnTo>
                  <a:lnTo>
                    <a:pt x="573493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572503" y="1270"/>
                  </a:lnTo>
                  <a:lnTo>
                    <a:pt x="572503" y="2540"/>
                  </a:lnTo>
                  <a:lnTo>
                    <a:pt x="1403718" y="2540"/>
                  </a:lnTo>
                  <a:lnTo>
                    <a:pt x="1403718" y="3810"/>
                  </a:lnTo>
                  <a:lnTo>
                    <a:pt x="2328608" y="3810"/>
                  </a:lnTo>
                  <a:lnTo>
                    <a:pt x="2328608" y="2832"/>
                  </a:lnTo>
                  <a:lnTo>
                    <a:pt x="2976715" y="2832"/>
                  </a:lnTo>
                  <a:lnTo>
                    <a:pt x="3151911" y="2667"/>
                  </a:lnTo>
                  <a:close/>
                </a:path>
                <a:path w="3551554" h="3810">
                  <a:moveTo>
                    <a:pt x="3551123" y="1943"/>
                  </a:moveTo>
                  <a:lnTo>
                    <a:pt x="3547948" y="1270"/>
                  </a:lnTo>
                  <a:lnTo>
                    <a:pt x="2697708" y="2463"/>
                  </a:lnTo>
                  <a:lnTo>
                    <a:pt x="3272586" y="2463"/>
                  </a:lnTo>
                  <a:lnTo>
                    <a:pt x="3551123" y="194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5" name="object 143"/>
            <p:cNvSpPr/>
            <p:nvPr/>
          </p:nvSpPr>
          <p:spPr>
            <a:xfrm>
              <a:off x="2059444" y="4430115"/>
              <a:ext cx="3553460" cy="2540"/>
            </a:xfrm>
            <a:custGeom>
              <a:avLst/>
              <a:gdLst/>
              <a:ahLst/>
              <a:cxnLst/>
              <a:rect l="l" t="t" r="r" b="b"/>
              <a:pathLst>
                <a:path w="3553460" h="2539">
                  <a:moveTo>
                    <a:pt x="1792490" y="2324"/>
                  </a:moveTo>
                  <a:lnTo>
                    <a:pt x="1728571" y="2032"/>
                  </a:lnTo>
                  <a:lnTo>
                    <a:pt x="127" y="0"/>
                  </a:lnTo>
                  <a:lnTo>
                    <a:pt x="0" y="50"/>
                  </a:lnTo>
                  <a:lnTo>
                    <a:pt x="1792490" y="2324"/>
                  </a:lnTo>
                  <a:close/>
                </a:path>
                <a:path w="3553460" h="2539">
                  <a:moveTo>
                    <a:pt x="2706674" y="1524"/>
                  </a:moveTo>
                  <a:lnTo>
                    <a:pt x="2674620" y="1524"/>
                  </a:lnTo>
                  <a:lnTo>
                    <a:pt x="1728571" y="2032"/>
                  </a:lnTo>
                  <a:lnTo>
                    <a:pt x="2460701" y="2032"/>
                  </a:lnTo>
                  <a:lnTo>
                    <a:pt x="2706674" y="1524"/>
                  </a:lnTo>
                  <a:close/>
                </a:path>
                <a:path w="3553460" h="2539">
                  <a:moveTo>
                    <a:pt x="3553358" y="495"/>
                  </a:moveTo>
                  <a:lnTo>
                    <a:pt x="3553053" y="431"/>
                  </a:lnTo>
                  <a:lnTo>
                    <a:pt x="2706674" y="1524"/>
                  </a:lnTo>
                  <a:lnTo>
                    <a:pt x="2859684" y="1524"/>
                  </a:lnTo>
                  <a:lnTo>
                    <a:pt x="3553358" y="49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6" name="object 144"/>
            <p:cNvSpPr/>
            <p:nvPr/>
          </p:nvSpPr>
          <p:spPr>
            <a:xfrm>
              <a:off x="2031200" y="4427067"/>
              <a:ext cx="3630295" cy="13970"/>
            </a:xfrm>
            <a:custGeom>
              <a:avLst/>
              <a:gdLst/>
              <a:ahLst/>
              <a:cxnLst/>
              <a:rect l="l" t="t" r="r" b="b"/>
              <a:pathLst>
                <a:path w="3630295" h="13970">
                  <a:moveTo>
                    <a:pt x="3564864" y="0"/>
                  </a:moveTo>
                  <a:lnTo>
                    <a:pt x="36397" y="0"/>
                  </a:lnTo>
                  <a:lnTo>
                    <a:pt x="0" y="13779"/>
                  </a:lnTo>
                  <a:lnTo>
                    <a:pt x="3630217" y="13779"/>
                  </a:lnTo>
                  <a:lnTo>
                    <a:pt x="3564864" y="0"/>
                  </a:lnTo>
                  <a:close/>
                </a:path>
              </a:pathLst>
            </a:custGeom>
            <a:solidFill>
              <a:srgbClr val="E7CAA4">
                <a:alpha val="33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7" name="object 145"/>
            <p:cNvSpPr/>
            <p:nvPr/>
          </p:nvSpPr>
          <p:spPr>
            <a:xfrm>
              <a:off x="1067117" y="4413402"/>
              <a:ext cx="1435100" cy="13335"/>
            </a:xfrm>
            <a:custGeom>
              <a:avLst/>
              <a:gdLst/>
              <a:ahLst/>
              <a:cxnLst/>
              <a:rect l="l" t="t" r="r" b="b"/>
              <a:pathLst>
                <a:path w="1435100" h="13335">
                  <a:moveTo>
                    <a:pt x="1434823" y="0"/>
                  </a:moveTo>
                  <a:lnTo>
                    <a:pt x="61594" y="0"/>
                  </a:lnTo>
                  <a:lnTo>
                    <a:pt x="0" y="12979"/>
                  </a:lnTo>
                  <a:lnTo>
                    <a:pt x="1411681" y="12979"/>
                  </a:lnTo>
                  <a:lnTo>
                    <a:pt x="143482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8" name="object 146"/>
            <p:cNvSpPr/>
            <p:nvPr/>
          </p:nvSpPr>
          <p:spPr>
            <a:xfrm>
              <a:off x="1144612" y="4423866"/>
              <a:ext cx="1339215" cy="1905"/>
            </a:xfrm>
            <a:custGeom>
              <a:avLst/>
              <a:gdLst/>
              <a:ahLst/>
              <a:cxnLst/>
              <a:rect l="l" t="t" r="r" b="b"/>
              <a:pathLst>
                <a:path w="1339214" h="1904">
                  <a:moveTo>
                    <a:pt x="1163777" y="571"/>
                  </a:moveTo>
                  <a:lnTo>
                    <a:pt x="936396" y="571"/>
                  </a:lnTo>
                  <a:lnTo>
                    <a:pt x="936396" y="88"/>
                  </a:lnTo>
                  <a:lnTo>
                    <a:pt x="0" y="88"/>
                  </a:lnTo>
                  <a:lnTo>
                    <a:pt x="0" y="1358"/>
                  </a:lnTo>
                  <a:lnTo>
                    <a:pt x="936396" y="1358"/>
                  </a:lnTo>
                  <a:lnTo>
                    <a:pt x="936396" y="673"/>
                  </a:lnTo>
                  <a:lnTo>
                    <a:pt x="990511" y="685"/>
                  </a:lnTo>
                  <a:lnTo>
                    <a:pt x="1163777" y="571"/>
                  </a:lnTo>
                  <a:close/>
                </a:path>
                <a:path w="1339214" h="1904">
                  <a:moveTo>
                    <a:pt x="1338681" y="0"/>
                  </a:moveTo>
                  <a:lnTo>
                    <a:pt x="1080490" y="444"/>
                  </a:lnTo>
                  <a:lnTo>
                    <a:pt x="1225892" y="444"/>
                  </a:lnTo>
                  <a:lnTo>
                    <a:pt x="1338478" y="114"/>
                  </a:lnTo>
                  <a:lnTo>
                    <a:pt x="133868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9" name="object 147"/>
            <p:cNvSpPr/>
            <p:nvPr/>
          </p:nvSpPr>
          <p:spPr>
            <a:xfrm>
              <a:off x="1072743" y="4423879"/>
              <a:ext cx="1410970" cy="1905"/>
            </a:xfrm>
            <a:custGeom>
              <a:avLst/>
              <a:gdLst/>
              <a:ahLst/>
              <a:cxnLst/>
              <a:rect l="l" t="t" r="r" b="b"/>
              <a:pathLst>
                <a:path w="1410970" h="1904">
                  <a:moveTo>
                    <a:pt x="631101" y="622"/>
                  </a:moveTo>
                  <a:lnTo>
                    <a:pt x="863" y="1130"/>
                  </a:lnTo>
                  <a:lnTo>
                    <a:pt x="0" y="1333"/>
                  </a:lnTo>
                  <a:lnTo>
                    <a:pt x="94919" y="1333"/>
                  </a:lnTo>
                  <a:lnTo>
                    <a:pt x="631101" y="622"/>
                  </a:lnTo>
                  <a:close/>
                </a:path>
                <a:path w="1410970" h="1904">
                  <a:moveTo>
                    <a:pt x="1410436" y="50"/>
                  </a:moveTo>
                  <a:lnTo>
                    <a:pt x="1146035" y="469"/>
                  </a:lnTo>
                  <a:lnTo>
                    <a:pt x="1146035" y="0"/>
                  </a:lnTo>
                  <a:lnTo>
                    <a:pt x="975169" y="0"/>
                  </a:lnTo>
                  <a:lnTo>
                    <a:pt x="975169" y="495"/>
                  </a:lnTo>
                  <a:lnTo>
                    <a:pt x="745083" y="419"/>
                  </a:lnTo>
                  <a:lnTo>
                    <a:pt x="643610" y="584"/>
                  </a:lnTo>
                  <a:lnTo>
                    <a:pt x="975169" y="571"/>
                  </a:lnTo>
                  <a:lnTo>
                    <a:pt x="975169" y="1270"/>
                  </a:lnTo>
                  <a:lnTo>
                    <a:pt x="1146035" y="1270"/>
                  </a:lnTo>
                  <a:lnTo>
                    <a:pt x="1146035" y="571"/>
                  </a:lnTo>
                  <a:lnTo>
                    <a:pt x="1235202" y="558"/>
                  </a:lnTo>
                  <a:lnTo>
                    <a:pt x="1146035" y="546"/>
                  </a:lnTo>
                  <a:lnTo>
                    <a:pt x="1250365" y="533"/>
                  </a:lnTo>
                  <a:lnTo>
                    <a:pt x="1410335" y="101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0" name="object 148"/>
            <p:cNvSpPr/>
            <p:nvPr/>
          </p:nvSpPr>
          <p:spPr>
            <a:xfrm>
              <a:off x="1126566" y="4413402"/>
              <a:ext cx="746760" cy="635"/>
            </a:xfrm>
            <a:custGeom>
              <a:avLst/>
              <a:gdLst/>
              <a:ahLst/>
              <a:cxnLst/>
              <a:rect l="l" t="t" r="r" b="b"/>
              <a:pathLst>
                <a:path w="746760" h="635">
                  <a:moveTo>
                    <a:pt x="233349" y="0"/>
                  </a:moveTo>
                  <a:lnTo>
                    <a:pt x="13182" y="0"/>
                  </a:lnTo>
                  <a:lnTo>
                    <a:pt x="2019" y="12"/>
                  </a:lnTo>
                  <a:lnTo>
                    <a:pt x="0" y="444"/>
                  </a:lnTo>
                  <a:lnTo>
                    <a:pt x="233349" y="0"/>
                  </a:lnTo>
                  <a:close/>
                </a:path>
                <a:path w="746760" h="635">
                  <a:moveTo>
                    <a:pt x="746455" y="0"/>
                  </a:moveTo>
                  <a:lnTo>
                    <a:pt x="434276" y="0"/>
                  </a:lnTo>
                  <a:lnTo>
                    <a:pt x="668782" y="38"/>
                  </a:lnTo>
                  <a:lnTo>
                    <a:pt x="74645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1" name="object 149"/>
            <p:cNvSpPr/>
            <p:nvPr/>
          </p:nvSpPr>
          <p:spPr>
            <a:xfrm>
              <a:off x="1332865" y="4413389"/>
              <a:ext cx="548005" cy="635"/>
            </a:xfrm>
            <a:custGeom>
              <a:avLst/>
              <a:gdLst/>
              <a:ahLst/>
              <a:cxnLst/>
              <a:rect l="l" t="t" r="r" b="b"/>
              <a:pathLst>
                <a:path w="548005" h="635">
                  <a:moveTo>
                    <a:pt x="43688" y="0"/>
                  </a:moveTo>
                  <a:lnTo>
                    <a:pt x="16624" y="0"/>
                  </a:lnTo>
                  <a:lnTo>
                    <a:pt x="0" y="25"/>
                  </a:lnTo>
                  <a:lnTo>
                    <a:pt x="43688" y="0"/>
                  </a:lnTo>
                  <a:close/>
                </a:path>
                <a:path w="548005" h="635">
                  <a:moveTo>
                    <a:pt x="547814" y="0"/>
                  </a:moveTo>
                  <a:lnTo>
                    <a:pt x="197434" y="0"/>
                  </a:lnTo>
                  <a:lnTo>
                    <a:pt x="384048" y="63"/>
                  </a:lnTo>
                  <a:lnTo>
                    <a:pt x="54781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2" name="object 150"/>
            <p:cNvSpPr/>
            <p:nvPr/>
          </p:nvSpPr>
          <p:spPr>
            <a:xfrm>
              <a:off x="1094957" y="4417402"/>
              <a:ext cx="1400175" cy="3175"/>
            </a:xfrm>
            <a:custGeom>
              <a:avLst/>
              <a:gdLst/>
              <a:ahLst/>
              <a:cxnLst/>
              <a:rect l="l" t="t" r="r" b="b"/>
              <a:pathLst>
                <a:path w="1400175" h="3175">
                  <a:moveTo>
                    <a:pt x="1399850" y="0"/>
                  </a:moveTo>
                  <a:lnTo>
                    <a:pt x="2538" y="2578"/>
                  </a:lnTo>
                  <a:lnTo>
                    <a:pt x="0" y="3111"/>
                  </a:lnTo>
                  <a:lnTo>
                    <a:pt x="1398288" y="876"/>
                  </a:lnTo>
                  <a:lnTo>
                    <a:pt x="139985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3" name="object 151"/>
            <p:cNvSpPr/>
            <p:nvPr/>
          </p:nvSpPr>
          <p:spPr>
            <a:xfrm>
              <a:off x="1103651" y="4416856"/>
              <a:ext cx="1392555" cy="1905"/>
            </a:xfrm>
            <a:custGeom>
              <a:avLst/>
              <a:gdLst/>
              <a:ahLst/>
              <a:cxnLst/>
              <a:rect l="l" t="t" r="r" b="b"/>
              <a:pathLst>
                <a:path w="1392555" h="1904">
                  <a:moveTo>
                    <a:pt x="1392130" y="0"/>
                  </a:moveTo>
                  <a:lnTo>
                    <a:pt x="2010" y="1396"/>
                  </a:lnTo>
                  <a:lnTo>
                    <a:pt x="0" y="1828"/>
                  </a:lnTo>
                  <a:lnTo>
                    <a:pt x="1391473" y="368"/>
                  </a:lnTo>
                  <a:lnTo>
                    <a:pt x="139213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4" name="object 152"/>
            <p:cNvSpPr/>
            <p:nvPr/>
          </p:nvSpPr>
          <p:spPr>
            <a:xfrm>
              <a:off x="1094957" y="4418063"/>
              <a:ext cx="1398905" cy="2540"/>
            </a:xfrm>
            <a:custGeom>
              <a:avLst/>
              <a:gdLst/>
              <a:ahLst/>
              <a:cxnLst/>
              <a:rect l="l" t="t" r="r" b="b"/>
              <a:pathLst>
                <a:path w="1398905" h="2539">
                  <a:moveTo>
                    <a:pt x="1398673" y="0"/>
                  </a:moveTo>
                  <a:lnTo>
                    <a:pt x="0" y="2451"/>
                  </a:lnTo>
                  <a:lnTo>
                    <a:pt x="1398269" y="226"/>
                  </a:lnTo>
                  <a:lnTo>
                    <a:pt x="139867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5" name="object 153"/>
            <p:cNvSpPr/>
            <p:nvPr/>
          </p:nvSpPr>
          <p:spPr>
            <a:xfrm>
              <a:off x="1081265" y="4421492"/>
              <a:ext cx="1406525" cy="2540"/>
            </a:xfrm>
            <a:custGeom>
              <a:avLst/>
              <a:gdLst/>
              <a:ahLst/>
              <a:cxnLst/>
              <a:rect l="l" t="t" r="r" b="b"/>
              <a:pathLst>
                <a:path w="1406525" h="2539">
                  <a:moveTo>
                    <a:pt x="404190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404190" y="2540"/>
                  </a:lnTo>
                  <a:lnTo>
                    <a:pt x="404190" y="1270"/>
                  </a:lnTo>
                  <a:close/>
                </a:path>
                <a:path w="1406525" h="2539">
                  <a:moveTo>
                    <a:pt x="1406017" y="139"/>
                  </a:moveTo>
                  <a:lnTo>
                    <a:pt x="1405115" y="152"/>
                  </a:lnTo>
                  <a:lnTo>
                    <a:pt x="1405115" y="0"/>
                  </a:lnTo>
                  <a:lnTo>
                    <a:pt x="641299" y="0"/>
                  </a:lnTo>
                  <a:lnTo>
                    <a:pt x="641299" y="1270"/>
                  </a:lnTo>
                  <a:lnTo>
                    <a:pt x="1405115" y="1270"/>
                  </a:lnTo>
                  <a:lnTo>
                    <a:pt x="1405115" y="520"/>
                  </a:lnTo>
                  <a:lnTo>
                    <a:pt x="1405318" y="520"/>
                  </a:lnTo>
                  <a:lnTo>
                    <a:pt x="1406017" y="139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6" name="object 154"/>
            <p:cNvSpPr/>
            <p:nvPr/>
          </p:nvSpPr>
          <p:spPr>
            <a:xfrm>
              <a:off x="1930882" y="4422165"/>
              <a:ext cx="555625" cy="1270"/>
            </a:xfrm>
            <a:custGeom>
              <a:avLst/>
              <a:gdLst/>
              <a:ahLst/>
              <a:cxnLst/>
              <a:rect l="l" t="t" r="r" b="b"/>
              <a:pathLst>
                <a:path w="555625" h="1270">
                  <a:moveTo>
                    <a:pt x="24721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47218" y="1270"/>
                  </a:lnTo>
                  <a:lnTo>
                    <a:pt x="247218" y="0"/>
                  </a:lnTo>
                  <a:close/>
                </a:path>
                <a:path w="555625" h="1270">
                  <a:moveTo>
                    <a:pt x="555205" y="139"/>
                  </a:moveTo>
                  <a:lnTo>
                    <a:pt x="365429" y="317"/>
                  </a:lnTo>
                  <a:lnTo>
                    <a:pt x="554863" y="317"/>
                  </a:lnTo>
                  <a:lnTo>
                    <a:pt x="555205" y="13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7" name="object 155"/>
            <p:cNvSpPr/>
            <p:nvPr/>
          </p:nvSpPr>
          <p:spPr>
            <a:xfrm>
              <a:off x="1109633" y="4414240"/>
              <a:ext cx="1391285" cy="3175"/>
            </a:xfrm>
            <a:custGeom>
              <a:avLst/>
              <a:gdLst/>
              <a:ahLst/>
              <a:cxnLst/>
              <a:rect l="l" t="t" r="r" b="b"/>
              <a:pathLst>
                <a:path w="1391285" h="3175">
                  <a:moveTo>
                    <a:pt x="1390813" y="0"/>
                  </a:moveTo>
                  <a:lnTo>
                    <a:pt x="3280" y="2489"/>
                  </a:lnTo>
                  <a:lnTo>
                    <a:pt x="0" y="3174"/>
                  </a:lnTo>
                  <a:lnTo>
                    <a:pt x="1388843" y="1104"/>
                  </a:lnTo>
                  <a:lnTo>
                    <a:pt x="139081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8" name="object 156"/>
            <p:cNvSpPr/>
            <p:nvPr/>
          </p:nvSpPr>
          <p:spPr>
            <a:xfrm>
              <a:off x="1109633" y="4414926"/>
              <a:ext cx="1390015" cy="2540"/>
            </a:xfrm>
            <a:custGeom>
              <a:avLst/>
              <a:gdLst/>
              <a:ahLst/>
              <a:cxnLst/>
              <a:rect l="l" t="t" r="r" b="b"/>
              <a:pathLst>
                <a:path w="1390014" h="2539">
                  <a:moveTo>
                    <a:pt x="1389590" y="0"/>
                  </a:moveTo>
                  <a:lnTo>
                    <a:pt x="1451" y="2184"/>
                  </a:lnTo>
                  <a:lnTo>
                    <a:pt x="0" y="2489"/>
                  </a:lnTo>
                  <a:lnTo>
                    <a:pt x="1388843" y="419"/>
                  </a:lnTo>
                  <a:lnTo>
                    <a:pt x="138959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9" name="object 157"/>
            <p:cNvSpPr/>
            <p:nvPr/>
          </p:nvSpPr>
          <p:spPr>
            <a:xfrm>
              <a:off x="1067117" y="4413402"/>
              <a:ext cx="1435100" cy="13335"/>
            </a:xfrm>
            <a:custGeom>
              <a:avLst/>
              <a:gdLst/>
              <a:ahLst/>
              <a:cxnLst/>
              <a:rect l="l" t="t" r="r" b="b"/>
              <a:pathLst>
                <a:path w="1435100" h="13335">
                  <a:moveTo>
                    <a:pt x="1434823" y="0"/>
                  </a:moveTo>
                  <a:lnTo>
                    <a:pt x="61594" y="0"/>
                  </a:lnTo>
                  <a:lnTo>
                    <a:pt x="0" y="12979"/>
                  </a:lnTo>
                  <a:lnTo>
                    <a:pt x="1411681" y="12979"/>
                  </a:lnTo>
                  <a:lnTo>
                    <a:pt x="1434823" y="0"/>
                  </a:lnTo>
                  <a:close/>
                </a:path>
              </a:pathLst>
            </a:custGeom>
            <a:solidFill>
              <a:srgbClr val="E7CAA4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0" name="object 158"/>
            <p:cNvSpPr/>
            <p:nvPr/>
          </p:nvSpPr>
          <p:spPr>
            <a:xfrm>
              <a:off x="4621047" y="4473384"/>
              <a:ext cx="1273810" cy="17145"/>
            </a:xfrm>
            <a:custGeom>
              <a:avLst/>
              <a:gdLst/>
              <a:ahLst/>
              <a:cxnLst/>
              <a:rect l="l" t="t" r="r" b="b"/>
              <a:pathLst>
                <a:path w="1273810" h="17145">
                  <a:moveTo>
                    <a:pt x="1194828" y="0"/>
                  </a:moveTo>
                  <a:lnTo>
                    <a:pt x="0" y="0"/>
                  </a:lnTo>
                  <a:lnTo>
                    <a:pt x="40957" y="16611"/>
                  </a:lnTo>
                  <a:lnTo>
                    <a:pt x="1273623" y="16611"/>
                  </a:lnTo>
                  <a:lnTo>
                    <a:pt x="1194828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1" name="object 159"/>
            <p:cNvSpPr/>
            <p:nvPr/>
          </p:nvSpPr>
          <p:spPr>
            <a:xfrm>
              <a:off x="4654169" y="4486185"/>
              <a:ext cx="1226820" cy="1270"/>
            </a:xfrm>
            <a:custGeom>
              <a:avLst/>
              <a:gdLst/>
              <a:ahLst/>
              <a:cxnLst/>
              <a:rect l="l" t="t" r="r" b="b"/>
              <a:pathLst>
                <a:path w="1226820" h="1270">
                  <a:moveTo>
                    <a:pt x="1226261" y="800"/>
                  </a:moveTo>
                  <a:lnTo>
                    <a:pt x="1225194" y="584"/>
                  </a:lnTo>
                  <a:lnTo>
                    <a:pt x="1015784" y="584"/>
                  </a:lnTo>
                  <a:lnTo>
                    <a:pt x="1015784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1015784" y="1270"/>
                  </a:lnTo>
                  <a:lnTo>
                    <a:pt x="1015784" y="711"/>
                  </a:lnTo>
                  <a:lnTo>
                    <a:pt x="1226261" y="80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2" name="object 160"/>
            <p:cNvSpPr/>
            <p:nvPr/>
          </p:nvSpPr>
          <p:spPr>
            <a:xfrm>
              <a:off x="4653419" y="4486528"/>
              <a:ext cx="1227455" cy="635"/>
            </a:xfrm>
            <a:custGeom>
              <a:avLst/>
              <a:gdLst/>
              <a:ahLst/>
              <a:cxnLst/>
              <a:rect l="l" t="t" r="r" b="b"/>
              <a:pathLst>
                <a:path w="1227454" h="635">
                  <a:moveTo>
                    <a:pt x="1227023" y="469"/>
                  </a:moveTo>
                  <a:lnTo>
                    <a:pt x="1226515" y="355"/>
                  </a:lnTo>
                  <a:lnTo>
                    <a:pt x="827519" y="241"/>
                  </a:lnTo>
                  <a:lnTo>
                    <a:pt x="0" y="0"/>
                  </a:lnTo>
                  <a:lnTo>
                    <a:pt x="1092" y="444"/>
                  </a:lnTo>
                  <a:lnTo>
                    <a:pt x="209702" y="533"/>
                  </a:lnTo>
                  <a:lnTo>
                    <a:pt x="776325" y="266"/>
                  </a:lnTo>
                  <a:lnTo>
                    <a:pt x="1227023" y="46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3" name="object 161"/>
            <p:cNvSpPr/>
            <p:nvPr/>
          </p:nvSpPr>
          <p:spPr>
            <a:xfrm>
              <a:off x="4944414" y="4473384"/>
              <a:ext cx="879475" cy="1905"/>
            </a:xfrm>
            <a:custGeom>
              <a:avLst/>
              <a:gdLst/>
              <a:ahLst/>
              <a:cxnLst/>
              <a:rect l="l" t="t" r="r" b="b"/>
              <a:pathLst>
                <a:path w="879475" h="1904">
                  <a:moveTo>
                    <a:pt x="0" y="0"/>
                  </a:moveTo>
                  <a:lnTo>
                    <a:pt x="879236" y="1651"/>
                  </a:lnTo>
                  <a:lnTo>
                    <a:pt x="875791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4" name="object 162"/>
            <p:cNvSpPr/>
            <p:nvPr/>
          </p:nvSpPr>
          <p:spPr>
            <a:xfrm>
              <a:off x="4898390" y="4473384"/>
              <a:ext cx="925830" cy="1905"/>
            </a:xfrm>
            <a:custGeom>
              <a:avLst/>
              <a:gdLst/>
              <a:ahLst/>
              <a:cxnLst/>
              <a:rect l="l" t="t" r="r" b="b"/>
              <a:pathLst>
                <a:path w="925829" h="1904">
                  <a:moveTo>
                    <a:pt x="253504" y="495"/>
                  </a:moveTo>
                  <a:lnTo>
                    <a:pt x="45402" y="0"/>
                  </a:lnTo>
                  <a:lnTo>
                    <a:pt x="0" y="0"/>
                  </a:lnTo>
                  <a:lnTo>
                    <a:pt x="253504" y="495"/>
                  </a:lnTo>
                  <a:close/>
                </a:path>
                <a:path w="925829" h="1904">
                  <a:moveTo>
                    <a:pt x="925322" y="1651"/>
                  </a:moveTo>
                  <a:lnTo>
                    <a:pt x="924407" y="1460"/>
                  </a:lnTo>
                  <a:lnTo>
                    <a:pt x="262813" y="533"/>
                  </a:lnTo>
                  <a:lnTo>
                    <a:pt x="925322" y="1651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5" name="object 163"/>
            <p:cNvSpPr/>
            <p:nvPr/>
          </p:nvSpPr>
          <p:spPr>
            <a:xfrm>
              <a:off x="4647285" y="4483277"/>
              <a:ext cx="1221105" cy="1905"/>
            </a:xfrm>
            <a:custGeom>
              <a:avLst/>
              <a:gdLst/>
              <a:ahLst/>
              <a:cxnLst/>
              <a:rect l="l" t="t" r="r" b="b"/>
              <a:pathLst>
                <a:path w="1221104" h="1904">
                  <a:moveTo>
                    <a:pt x="977011" y="12"/>
                  </a:moveTo>
                  <a:lnTo>
                    <a:pt x="956868" y="0"/>
                  </a:lnTo>
                  <a:lnTo>
                    <a:pt x="749274" y="12"/>
                  </a:lnTo>
                  <a:lnTo>
                    <a:pt x="977011" y="12"/>
                  </a:lnTo>
                  <a:close/>
                </a:path>
                <a:path w="1221104" h="1904">
                  <a:moveTo>
                    <a:pt x="1220533" y="1054"/>
                  </a:moveTo>
                  <a:lnTo>
                    <a:pt x="1220114" y="965"/>
                  </a:lnTo>
                  <a:lnTo>
                    <a:pt x="1219098" y="965"/>
                  </a:lnTo>
                  <a:lnTo>
                    <a:pt x="1219098" y="114"/>
                  </a:lnTo>
                  <a:lnTo>
                    <a:pt x="0" y="114"/>
                  </a:lnTo>
                  <a:lnTo>
                    <a:pt x="0" y="1384"/>
                  </a:lnTo>
                  <a:lnTo>
                    <a:pt x="1219098" y="1384"/>
                  </a:lnTo>
                  <a:lnTo>
                    <a:pt x="1219098" y="1054"/>
                  </a:lnTo>
                  <a:lnTo>
                    <a:pt x="1220533" y="105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6" name="object 164"/>
            <p:cNvSpPr/>
            <p:nvPr/>
          </p:nvSpPr>
          <p:spPr>
            <a:xfrm>
              <a:off x="4636808" y="4479772"/>
              <a:ext cx="1212850" cy="635"/>
            </a:xfrm>
            <a:custGeom>
              <a:avLst/>
              <a:gdLst/>
              <a:ahLst/>
              <a:cxnLst/>
              <a:rect l="l" t="t" r="r" b="b"/>
              <a:pathLst>
                <a:path w="1212850" h="635">
                  <a:moveTo>
                    <a:pt x="0" y="0"/>
                  </a:moveTo>
                  <a:lnTo>
                    <a:pt x="152" y="63"/>
                  </a:lnTo>
                  <a:lnTo>
                    <a:pt x="1212277" y="609"/>
                  </a:lnTo>
                  <a:lnTo>
                    <a:pt x="1210652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7" name="object 165"/>
            <p:cNvSpPr/>
            <p:nvPr/>
          </p:nvSpPr>
          <p:spPr>
            <a:xfrm>
              <a:off x="4647717" y="4483925"/>
              <a:ext cx="1226185" cy="1905"/>
            </a:xfrm>
            <a:custGeom>
              <a:avLst/>
              <a:gdLst/>
              <a:ahLst/>
              <a:cxnLst/>
              <a:rect l="l" t="t" r="r" b="b"/>
              <a:pathLst>
                <a:path w="1226185" h="1904">
                  <a:moveTo>
                    <a:pt x="1219873" y="355"/>
                  </a:moveTo>
                  <a:lnTo>
                    <a:pt x="1218184" y="0"/>
                  </a:lnTo>
                  <a:lnTo>
                    <a:pt x="304076" y="342"/>
                  </a:lnTo>
                  <a:lnTo>
                    <a:pt x="0" y="279"/>
                  </a:lnTo>
                  <a:lnTo>
                    <a:pt x="190" y="342"/>
                  </a:lnTo>
                  <a:lnTo>
                    <a:pt x="609" y="355"/>
                  </a:lnTo>
                  <a:lnTo>
                    <a:pt x="597420" y="584"/>
                  </a:lnTo>
                  <a:lnTo>
                    <a:pt x="950315" y="355"/>
                  </a:lnTo>
                  <a:lnTo>
                    <a:pt x="1219873" y="355"/>
                  </a:lnTo>
                  <a:close/>
                </a:path>
                <a:path w="1226185" h="1904">
                  <a:moveTo>
                    <a:pt x="1225816" y="1612"/>
                  </a:moveTo>
                  <a:lnTo>
                    <a:pt x="1224851" y="1409"/>
                  </a:lnTo>
                  <a:lnTo>
                    <a:pt x="1224153" y="1257"/>
                  </a:lnTo>
                  <a:lnTo>
                    <a:pt x="686155" y="1409"/>
                  </a:lnTo>
                  <a:lnTo>
                    <a:pt x="288531" y="1244"/>
                  </a:lnTo>
                  <a:lnTo>
                    <a:pt x="928204" y="1663"/>
                  </a:lnTo>
                  <a:lnTo>
                    <a:pt x="1225816" y="161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8" name="object 166"/>
            <p:cNvSpPr/>
            <p:nvPr/>
          </p:nvSpPr>
          <p:spPr>
            <a:xfrm>
              <a:off x="4625306" y="4475111"/>
              <a:ext cx="1212850" cy="3175"/>
            </a:xfrm>
            <a:custGeom>
              <a:avLst/>
              <a:gdLst/>
              <a:ahLst/>
              <a:cxnLst/>
              <a:rect l="l" t="t" r="r" b="b"/>
              <a:pathLst>
                <a:path w="1212850" h="3175">
                  <a:moveTo>
                    <a:pt x="0" y="0"/>
                  </a:moveTo>
                  <a:lnTo>
                    <a:pt x="3538" y="1435"/>
                  </a:lnTo>
                  <a:lnTo>
                    <a:pt x="1212248" y="2844"/>
                  </a:lnTo>
                  <a:lnTo>
                    <a:pt x="1203434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9" name="object 167"/>
            <p:cNvSpPr/>
            <p:nvPr/>
          </p:nvSpPr>
          <p:spPr>
            <a:xfrm>
              <a:off x="4630065" y="4477042"/>
              <a:ext cx="1208405" cy="1270"/>
            </a:xfrm>
            <a:custGeom>
              <a:avLst/>
              <a:gdLst/>
              <a:ahLst/>
              <a:cxnLst/>
              <a:rect l="l" t="t" r="r" b="b"/>
              <a:pathLst>
                <a:path w="1208404" h="1270">
                  <a:moveTo>
                    <a:pt x="0" y="0"/>
                  </a:moveTo>
                  <a:lnTo>
                    <a:pt x="156" y="63"/>
                  </a:lnTo>
                  <a:lnTo>
                    <a:pt x="1208056" y="1028"/>
                  </a:lnTo>
                  <a:lnTo>
                    <a:pt x="1207209" y="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0" name="object 168"/>
            <p:cNvSpPr/>
            <p:nvPr/>
          </p:nvSpPr>
          <p:spPr>
            <a:xfrm>
              <a:off x="4621047" y="4473384"/>
              <a:ext cx="1273810" cy="17145"/>
            </a:xfrm>
            <a:custGeom>
              <a:avLst/>
              <a:gdLst/>
              <a:ahLst/>
              <a:cxnLst/>
              <a:rect l="l" t="t" r="r" b="b"/>
              <a:pathLst>
                <a:path w="1273810" h="17145">
                  <a:moveTo>
                    <a:pt x="1194828" y="0"/>
                  </a:moveTo>
                  <a:lnTo>
                    <a:pt x="0" y="0"/>
                  </a:lnTo>
                  <a:lnTo>
                    <a:pt x="40957" y="16611"/>
                  </a:lnTo>
                  <a:lnTo>
                    <a:pt x="1273623" y="16611"/>
                  </a:lnTo>
                  <a:lnTo>
                    <a:pt x="1194828" y="0"/>
                  </a:lnTo>
                  <a:close/>
                </a:path>
              </a:pathLst>
            </a:custGeom>
            <a:solidFill>
              <a:srgbClr val="E7CAA4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1" name="object 169"/>
            <p:cNvSpPr/>
            <p:nvPr/>
          </p:nvSpPr>
          <p:spPr>
            <a:xfrm>
              <a:off x="675539" y="4491177"/>
              <a:ext cx="2520315" cy="17780"/>
            </a:xfrm>
            <a:custGeom>
              <a:avLst/>
              <a:gdLst/>
              <a:ahLst/>
              <a:cxnLst/>
              <a:rect l="l" t="t" r="r" b="b"/>
              <a:pathLst>
                <a:path w="2520315" h="17779">
                  <a:moveTo>
                    <a:pt x="2520173" y="0"/>
                  </a:moveTo>
                  <a:lnTo>
                    <a:pt x="84305" y="0"/>
                  </a:lnTo>
                  <a:lnTo>
                    <a:pt x="0" y="17780"/>
                  </a:lnTo>
                  <a:lnTo>
                    <a:pt x="2515779" y="17780"/>
                  </a:lnTo>
                  <a:lnTo>
                    <a:pt x="252017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2" name="object 170"/>
            <p:cNvSpPr/>
            <p:nvPr/>
          </p:nvSpPr>
          <p:spPr>
            <a:xfrm>
              <a:off x="749114" y="4492180"/>
              <a:ext cx="2446020" cy="3810"/>
            </a:xfrm>
            <a:custGeom>
              <a:avLst/>
              <a:gdLst/>
              <a:ahLst/>
              <a:cxnLst/>
              <a:rect l="l" t="t" r="r" b="b"/>
              <a:pathLst>
                <a:path w="2446020" h="3810">
                  <a:moveTo>
                    <a:pt x="2445581" y="3098"/>
                  </a:moveTo>
                  <a:lnTo>
                    <a:pt x="2348960" y="3098"/>
                  </a:lnTo>
                  <a:lnTo>
                    <a:pt x="2445518" y="3352"/>
                  </a:lnTo>
                  <a:lnTo>
                    <a:pt x="2445581" y="3098"/>
                  </a:lnTo>
                  <a:close/>
                </a:path>
                <a:path w="2446020" h="3810">
                  <a:moveTo>
                    <a:pt x="1273393" y="595"/>
                  </a:moveTo>
                  <a:lnTo>
                    <a:pt x="935508" y="595"/>
                  </a:lnTo>
                  <a:lnTo>
                    <a:pt x="2193035" y="3099"/>
                  </a:lnTo>
                  <a:lnTo>
                    <a:pt x="2445581" y="3098"/>
                  </a:lnTo>
                  <a:lnTo>
                    <a:pt x="2445786" y="2282"/>
                  </a:lnTo>
                  <a:lnTo>
                    <a:pt x="2141681" y="2282"/>
                  </a:lnTo>
                  <a:lnTo>
                    <a:pt x="1273393" y="595"/>
                  </a:lnTo>
                  <a:close/>
                </a:path>
                <a:path w="2446020" h="3810">
                  <a:moveTo>
                    <a:pt x="2324327" y="1985"/>
                  </a:moveTo>
                  <a:lnTo>
                    <a:pt x="2141681" y="2282"/>
                  </a:lnTo>
                  <a:lnTo>
                    <a:pt x="2445786" y="2282"/>
                  </a:lnTo>
                  <a:lnTo>
                    <a:pt x="2445835" y="2082"/>
                  </a:lnTo>
                  <a:lnTo>
                    <a:pt x="2324327" y="1985"/>
                  </a:lnTo>
                  <a:close/>
                </a:path>
                <a:path w="2446020" h="3810">
                  <a:moveTo>
                    <a:pt x="3495" y="520"/>
                  </a:moveTo>
                  <a:lnTo>
                    <a:pt x="0" y="1257"/>
                  </a:lnTo>
                  <a:lnTo>
                    <a:pt x="120770" y="1308"/>
                  </a:lnTo>
                  <a:lnTo>
                    <a:pt x="784220" y="933"/>
                  </a:lnTo>
                  <a:lnTo>
                    <a:pt x="633233" y="713"/>
                  </a:lnTo>
                  <a:lnTo>
                    <a:pt x="3495" y="520"/>
                  </a:lnTo>
                  <a:close/>
                </a:path>
                <a:path w="2446020" h="3810">
                  <a:moveTo>
                    <a:pt x="784220" y="933"/>
                  </a:moveTo>
                  <a:lnTo>
                    <a:pt x="642822" y="933"/>
                  </a:lnTo>
                  <a:lnTo>
                    <a:pt x="775328" y="965"/>
                  </a:lnTo>
                  <a:lnTo>
                    <a:pt x="784220" y="933"/>
                  </a:lnTo>
                  <a:close/>
                </a:path>
                <a:path w="2446020" h="3810">
                  <a:moveTo>
                    <a:pt x="1002535" y="0"/>
                  </a:moveTo>
                  <a:lnTo>
                    <a:pt x="959992" y="0"/>
                  </a:lnTo>
                  <a:lnTo>
                    <a:pt x="633233" y="713"/>
                  </a:lnTo>
                  <a:lnTo>
                    <a:pt x="854387" y="713"/>
                  </a:lnTo>
                  <a:lnTo>
                    <a:pt x="1273393" y="595"/>
                  </a:lnTo>
                  <a:lnTo>
                    <a:pt x="100253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3" name="object 171"/>
            <p:cNvSpPr/>
            <p:nvPr/>
          </p:nvSpPr>
          <p:spPr>
            <a:xfrm>
              <a:off x="751422" y="4492182"/>
              <a:ext cx="2444115" cy="2540"/>
            </a:xfrm>
            <a:custGeom>
              <a:avLst/>
              <a:gdLst/>
              <a:ahLst/>
              <a:cxnLst/>
              <a:rect l="l" t="t" r="r" b="b"/>
              <a:pathLst>
                <a:path w="2444115" h="2539">
                  <a:moveTo>
                    <a:pt x="2443469" y="2321"/>
                  </a:moveTo>
                  <a:lnTo>
                    <a:pt x="2346982" y="2321"/>
                  </a:lnTo>
                  <a:lnTo>
                    <a:pt x="2443415" y="2537"/>
                  </a:lnTo>
                  <a:lnTo>
                    <a:pt x="2443469" y="2321"/>
                  </a:lnTo>
                  <a:close/>
                </a:path>
                <a:path w="2444115" h="2539">
                  <a:moveTo>
                    <a:pt x="1175554" y="318"/>
                  </a:moveTo>
                  <a:lnTo>
                    <a:pt x="1035811" y="318"/>
                  </a:lnTo>
                  <a:lnTo>
                    <a:pt x="2191259" y="2349"/>
                  </a:lnTo>
                  <a:lnTo>
                    <a:pt x="2443469" y="2321"/>
                  </a:lnTo>
                  <a:lnTo>
                    <a:pt x="2139373" y="2286"/>
                  </a:lnTo>
                  <a:lnTo>
                    <a:pt x="1325124" y="772"/>
                  </a:lnTo>
                  <a:lnTo>
                    <a:pt x="1175554" y="318"/>
                  </a:lnTo>
                  <a:close/>
                </a:path>
                <a:path w="2444115" h="2539">
                  <a:moveTo>
                    <a:pt x="2322020" y="1985"/>
                  </a:moveTo>
                  <a:lnTo>
                    <a:pt x="2139373" y="2286"/>
                  </a:lnTo>
                  <a:lnTo>
                    <a:pt x="2443477" y="2286"/>
                  </a:lnTo>
                  <a:lnTo>
                    <a:pt x="2443525" y="2093"/>
                  </a:lnTo>
                  <a:lnTo>
                    <a:pt x="2322020" y="1985"/>
                  </a:lnTo>
                  <a:close/>
                </a:path>
                <a:path w="2444115" h="2539">
                  <a:moveTo>
                    <a:pt x="1186" y="518"/>
                  </a:moveTo>
                  <a:lnTo>
                    <a:pt x="0" y="772"/>
                  </a:lnTo>
                  <a:lnTo>
                    <a:pt x="161782" y="873"/>
                  </a:lnTo>
                  <a:lnTo>
                    <a:pt x="619287" y="772"/>
                  </a:lnTo>
                  <a:lnTo>
                    <a:pt x="592693" y="734"/>
                  </a:lnTo>
                  <a:lnTo>
                    <a:pt x="1186" y="518"/>
                  </a:lnTo>
                  <a:close/>
                </a:path>
                <a:path w="2444115" h="2539">
                  <a:moveTo>
                    <a:pt x="994353" y="0"/>
                  </a:moveTo>
                  <a:lnTo>
                    <a:pt x="592693" y="734"/>
                  </a:lnTo>
                  <a:lnTo>
                    <a:pt x="711946" y="734"/>
                  </a:lnTo>
                  <a:lnTo>
                    <a:pt x="1175554" y="318"/>
                  </a:lnTo>
                  <a:lnTo>
                    <a:pt x="99435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4" name="object 172"/>
            <p:cNvSpPr/>
            <p:nvPr/>
          </p:nvSpPr>
          <p:spPr>
            <a:xfrm>
              <a:off x="675665" y="4503838"/>
              <a:ext cx="2371725" cy="5715"/>
            </a:xfrm>
            <a:custGeom>
              <a:avLst/>
              <a:gdLst/>
              <a:ahLst/>
              <a:cxnLst/>
              <a:rect l="l" t="t" r="r" b="b"/>
              <a:pathLst>
                <a:path w="2371725" h="5714">
                  <a:moveTo>
                    <a:pt x="582510" y="1993"/>
                  </a:moveTo>
                  <a:lnTo>
                    <a:pt x="425310" y="1955"/>
                  </a:lnTo>
                  <a:lnTo>
                    <a:pt x="2921" y="4470"/>
                  </a:lnTo>
                  <a:lnTo>
                    <a:pt x="0" y="5080"/>
                  </a:lnTo>
                  <a:lnTo>
                    <a:pt x="582510" y="1993"/>
                  </a:lnTo>
                  <a:close/>
                </a:path>
                <a:path w="2371725" h="5714">
                  <a:moveTo>
                    <a:pt x="847331" y="1270"/>
                  </a:moveTo>
                  <a:lnTo>
                    <a:pt x="618794" y="1270"/>
                  </a:lnTo>
                  <a:lnTo>
                    <a:pt x="618794" y="2540"/>
                  </a:lnTo>
                  <a:lnTo>
                    <a:pt x="847331" y="2540"/>
                  </a:lnTo>
                  <a:lnTo>
                    <a:pt x="847331" y="1270"/>
                  </a:lnTo>
                  <a:close/>
                </a:path>
                <a:path w="2371725" h="5714">
                  <a:moveTo>
                    <a:pt x="2371306" y="5130"/>
                  </a:moveTo>
                  <a:lnTo>
                    <a:pt x="1416888" y="863"/>
                  </a:lnTo>
                  <a:lnTo>
                    <a:pt x="1321409" y="863"/>
                  </a:lnTo>
                  <a:lnTo>
                    <a:pt x="1321409" y="0"/>
                  </a:lnTo>
                  <a:lnTo>
                    <a:pt x="1137094" y="0"/>
                  </a:lnTo>
                  <a:lnTo>
                    <a:pt x="1137094" y="1028"/>
                  </a:lnTo>
                  <a:lnTo>
                    <a:pt x="999070" y="1028"/>
                  </a:lnTo>
                  <a:lnTo>
                    <a:pt x="1137094" y="1054"/>
                  </a:lnTo>
                  <a:lnTo>
                    <a:pt x="1137094" y="1270"/>
                  </a:lnTo>
                  <a:lnTo>
                    <a:pt x="1321409" y="1270"/>
                  </a:lnTo>
                  <a:lnTo>
                    <a:pt x="1321409" y="1143"/>
                  </a:lnTo>
                  <a:lnTo>
                    <a:pt x="2258199" y="5118"/>
                  </a:lnTo>
                  <a:lnTo>
                    <a:pt x="2371306" y="513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5" name="object 173"/>
            <p:cNvSpPr/>
            <p:nvPr/>
          </p:nvSpPr>
          <p:spPr>
            <a:xfrm>
              <a:off x="678548" y="4504270"/>
              <a:ext cx="2399030" cy="5080"/>
            </a:xfrm>
            <a:custGeom>
              <a:avLst/>
              <a:gdLst/>
              <a:ahLst/>
              <a:cxnLst/>
              <a:rect l="l" t="t" r="r" b="b"/>
              <a:pathLst>
                <a:path w="2399030" h="5079">
                  <a:moveTo>
                    <a:pt x="920178" y="787"/>
                  </a:moveTo>
                  <a:lnTo>
                    <a:pt x="719150" y="1219"/>
                  </a:lnTo>
                  <a:lnTo>
                    <a:pt x="370446" y="1638"/>
                  </a:lnTo>
                  <a:lnTo>
                    <a:pt x="0" y="4038"/>
                  </a:lnTo>
                  <a:lnTo>
                    <a:pt x="369277" y="1968"/>
                  </a:lnTo>
                  <a:lnTo>
                    <a:pt x="745617" y="1600"/>
                  </a:lnTo>
                  <a:lnTo>
                    <a:pt x="920178" y="787"/>
                  </a:lnTo>
                  <a:close/>
                </a:path>
                <a:path w="2399030" h="5079">
                  <a:moveTo>
                    <a:pt x="1929930" y="2997"/>
                  </a:moveTo>
                  <a:lnTo>
                    <a:pt x="1833613" y="2679"/>
                  </a:lnTo>
                  <a:lnTo>
                    <a:pt x="1276527" y="0"/>
                  </a:lnTo>
                  <a:lnTo>
                    <a:pt x="1035469" y="533"/>
                  </a:lnTo>
                  <a:lnTo>
                    <a:pt x="1352575" y="381"/>
                  </a:lnTo>
                  <a:lnTo>
                    <a:pt x="1844636" y="2933"/>
                  </a:lnTo>
                  <a:lnTo>
                    <a:pt x="1929930" y="2997"/>
                  </a:lnTo>
                  <a:close/>
                </a:path>
                <a:path w="2399030" h="5079">
                  <a:moveTo>
                    <a:pt x="2398852" y="4876"/>
                  </a:moveTo>
                  <a:lnTo>
                    <a:pt x="2369401" y="4699"/>
                  </a:lnTo>
                  <a:lnTo>
                    <a:pt x="2389009" y="4699"/>
                  </a:lnTo>
                  <a:lnTo>
                    <a:pt x="2276856" y="4140"/>
                  </a:lnTo>
                  <a:lnTo>
                    <a:pt x="2368410" y="4699"/>
                  </a:lnTo>
                  <a:lnTo>
                    <a:pt x="2398852" y="48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6" name="object 174"/>
            <p:cNvSpPr/>
            <p:nvPr/>
          </p:nvSpPr>
          <p:spPr>
            <a:xfrm>
              <a:off x="1230999" y="4506014"/>
              <a:ext cx="1410335" cy="3810"/>
            </a:xfrm>
            <a:custGeom>
              <a:avLst/>
              <a:gdLst/>
              <a:ahLst/>
              <a:cxnLst/>
              <a:rect l="l" t="t" r="r" b="b"/>
              <a:pathLst>
                <a:path w="1410335" h="3810">
                  <a:moveTo>
                    <a:pt x="806305" y="75"/>
                  </a:moveTo>
                  <a:lnTo>
                    <a:pt x="707470" y="0"/>
                  </a:lnTo>
                  <a:lnTo>
                    <a:pt x="0" y="2955"/>
                  </a:lnTo>
                  <a:lnTo>
                    <a:pt x="71145" y="2955"/>
                  </a:lnTo>
                  <a:lnTo>
                    <a:pt x="144222" y="2390"/>
                  </a:lnTo>
                  <a:lnTo>
                    <a:pt x="392504" y="1884"/>
                  </a:lnTo>
                  <a:lnTo>
                    <a:pt x="544155" y="769"/>
                  </a:lnTo>
                  <a:lnTo>
                    <a:pt x="731049" y="405"/>
                  </a:lnTo>
                  <a:lnTo>
                    <a:pt x="831731" y="678"/>
                  </a:lnTo>
                  <a:lnTo>
                    <a:pt x="1076769" y="2955"/>
                  </a:lnTo>
                  <a:lnTo>
                    <a:pt x="1274305" y="2955"/>
                  </a:lnTo>
                  <a:lnTo>
                    <a:pt x="1409928" y="3653"/>
                  </a:lnTo>
                  <a:lnTo>
                    <a:pt x="1096476" y="2373"/>
                  </a:lnTo>
                  <a:lnTo>
                    <a:pt x="806305" y="7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7" name="object 175"/>
            <p:cNvSpPr/>
            <p:nvPr/>
          </p:nvSpPr>
          <p:spPr>
            <a:xfrm>
              <a:off x="1230999" y="4506014"/>
              <a:ext cx="1410335" cy="3810"/>
            </a:xfrm>
            <a:custGeom>
              <a:avLst/>
              <a:gdLst/>
              <a:ahLst/>
              <a:cxnLst/>
              <a:rect l="l" t="t" r="r" b="b"/>
              <a:pathLst>
                <a:path w="1410335" h="3810">
                  <a:moveTo>
                    <a:pt x="806305" y="75"/>
                  </a:moveTo>
                  <a:lnTo>
                    <a:pt x="707470" y="0"/>
                  </a:lnTo>
                  <a:lnTo>
                    <a:pt x="0" y="2955"/>
                  </a:lnTo>
                  <a:lnTo>
                    <a:pt x="190102" y="1808"/>
                  </a:lnTo>
                  <a:lnTo>
                    <a:pt x="421310" y="1517"/>
                  </a:lnTo>
                  <a:lnTo>
                    <a:pt x="571423" y="428"/>
                  </a:lnTo>
                  <a:lnTo>
                    <a:pt x="733262" y="193"/>
                  </a:lnTo>
                  <a:lnTo>
                    <a:pt x="838884" y="443"/>
                  </a:lnTo>
                  <a:lnTo>
                    <a:pt x="1152766" y="2853"/>
                  </a:lnTo>
                  <a:lnTo>
                    <a:pt x="1409928" y="3653"/>
                  </a:lnTo>
                  <a:lnTo>
                    <a:pt x="1096476" y="2373"/>
                  </a:lnTo>
                  <a:lnTo>
                    <a:pt x="806305" y="7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8" name="object 176"/>
            <p:cNvSpPr/>
            <p:nvPr/>
          </p:nvSpPr>
          <p:spPr>
            <a:xfrm>
              <a:off x="722477" y="4496498"/>
              <a:ext cx="2472055" cy="3810"/>
            </a:xfrm>
            <a:custGeom>
              <a:avLst/>
              <a:gdLst/>
              <a:ahLst/>
              <a:cxnLst/>
              <a:rect l="l" t="t" r="r" b="b"/>
              <a:pathLst>
                <a:path w="2472055" h="3810">
                  <a:moveTo>
                    <a:pt x="403212" y="1917"/>
                  </a:moveTo>
                  <a:lnTo>
                    <a:pt x="0" y="1917"/>
                  </a:lnTo>
                  <a:lnTo>
                    <a:pt x="0" y="3187"/>
                  </a:lnTo>
                  <a:lnTo>
                    <a:pt x="403212" y="3187"/>
                  </a:lnTo>
                  <a:lnTo>
                    <a:pt x="403212" y="1917"/>
                  </a:lnTo>
                  <a:close/>
                </a:path>
                <a:path w="2472055" h="3810">
                  <a:moveTo>
                    <a:pt x="1310652" y="647"/>
                  </a:moveTo>
                  <a:lnTo>
                    <a:pt x="817359" y="647"/>
                  </a:lnTo>
                  <a:lnTo>
                    <a:pt x="817359" y="1905"/>
                  </a:lnTo>
                  <a:lnTo>
                    <a:pt x="601713" y="1905"/>
                  </a:lnTo>
                  <a:lnTo>
                    <a:pt x="601713" y="647"/>
                  </a:lnTo>
                  <a:lnTo>
                    <a:pt x="515226" y="647"/>
                  </a:lnTo>
                  <a:lnTo>
                    <a:pt x="515226" y="1905"/>
                  </a:lnTo>
                  <a:lnTo>
                    <a:pt x="458266" y="1905"/>
                  </a:lnTo>
                  <a:lnTo>
                    <a:pt x="660984" y="2095"/>
                  </a:lnTo>
                  <a:lnTo>
                    <a:pt x="817359" y="1917"/>
                  </a:lnTo>
                  <a:lnTo>
                    <a:pt x="1310652" y="1917"/>
                  </a:lnTo>
                  <a:lnTo>
                    <a:pt x="1310652" y="647"/>
                  </a:lnTo>
                  <a:close/>
                </a:path>
                <a:path w="2472055" h="3810">
                  <a:moveTo>
                    <a:pt x="2471724" y="787"/>
                  </a:moveTo>
                  <a:lnTo>
                    <a:pt x="1533029" y="787"/>
                  </a:lnTo>
                  <a:lnTo>
                    <a:pt x="2059343" y="1600"/>
                  </a:lnTo>
                  <a:lnTo>
                    <a:pt x="2159787" y="1600"/>
                  </a:lnTo>
                  <a:lnTo>
                    <a:pt x="2471458" y="1828"/>
                  </a:lnTo>
                  <a:lnTo>
                    <a:pt x="2471521" y="1600"/>
                  </a:lnTo>
                  <a:lnTo>
                    <a:pt x="2471724" y="787"/>
                  </a:lnTo>
                  <a:close/>
                </a:path>
                <a:path w="2472055" h="3810">
                  <a:moveTo>
                    <a:pt x="2471890" y="114"/>
                  </a:moveTo>
                  <a:lnTo>
                    <a:pt x="2374201" y="0"/>
                  </a:lnTo>
                  <a:lnTo>
                    <a:pt x="2058339" y="584"/>
                  </a:lnTo>
                  <a:lnTo>
                    <a:pt x="2471775" y="584"/>
                  </a:lnTo>
                  <a:lnTo>
                    <a:pt x="2471890" y="11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9" name="object 177"/>
            <p:cNvSpPr/>
            <p:nvPr/>
          </p:nvSpPr>
          <p:spPr>
            <a:xfrm>
              <a:off x="736701" y="4499520"/>
              <a:ext cx="2456815" cy="2540"/>
            </a:xfrm>
            <a:custGeom>
              <a:avLst/>
              <a:gdLst/>
              <a:ahLst/>
              <a:cxnLst/>
              <a:rect l="l" t="t" r="r" b="b"/>
              <a:pathLst>
                <a:path w="2456815" h="2539">
                  <a:moveTo>
                    <a:pt x="309651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309651" y="2540"/>
                  </a:lnTo>
                  <a:lnTo>
                    <a:pt x="309651" y="1270"/>
                  </a:lnTo>
                  <a:close/>
                </a:path>
                <a:path w="2456815" h="2539">
                  <a:moveTo>
                    <a:pt x="526046" y="1498"/>
                  </a:moveTo>
                  <a:lnTo>
                    <a:pt x="432346" y="1498"/>
                  </a:lnTo>
                  <a:lnTo>
                    <a:pt x="490435" y="1524"/>
                  </a:lnTo>
                  <a:lnTo>
                    <a:pt x="526046" y="1498"/>
                  </a:lnTo>
                  <a:close/>
                </a:path>
                <a:path w="2456815" h="2539">
                  <a:moveTo>
                    <a:pt x="752271" y="0"/>
                  </a:moveTo>
                  <a:lnTo>
                    <a:pt x="642023" y="0"/>
                  </a:lnTo>
                  <a:lnTo>
                    <a:pt x="642023" y="1270"/>
                  </a:lnTo>
                  <a:lnTo>
                    <a:pt x="752271" y="1270"/>
                  </a:lnTo>
                  <a:lnTo>
                    <a:pt x="752271" y="0"/>
                  </a:lnTo>
                  <a:close/>
                </a:path>
                <a:path w="2456815" h="2539">
                  <a:moveTo>
                    <a:pt x="2456383" y="2260"/>
                  </a:moveTo>
                  <a:lnTo>
                    <a:pt x="1466723" y="1257"/>
                  </a:lnTo>
                  <a:lnTo>
                    <a:pt x="764857" y="1257"/>
                  </a:lnTo>
                  <a:lnTo>
                    <a:pt x="2456370" y="232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0" name="object 178"/>
            <p:cNvSpPr/>
            <p:nvPr/>
          </p:nvSpPr>
          <p:spPr>
            <a:xfrm>
              <a:off x="722833" y="4496434"/>
              <a:ext cx="2471420" cy="2540"/>
            </a:xfrm>
            <a:custGeom>
              <a:avLst/>
              <a:gdLst/>
              <a:ahLst/>
              <a:cxnLst/>
              <a:rect l="l" t="t" r="r" b="b"/>
              <a:pathLst>
                <a:path w="2471420" h="2539">
                  <a:moveTo>
                    <a:pt x="789889" y="1625"/>
                  </a:moveTo>
                  <a:lnTo>
                    <a:pt x="663028" y="1384"/>
                  </a:lnTo>
                  <a:lnTo>
                    <a:pt x="540054" y="1295"/>
                  </a:lnTo>
                  <a:lnTo>
                    <a:pt x="127" y="2514"/>
                  </a:lnTo>
                  <a:lnTo>
                    <a:pt x="0" y="2540"/>
                  </a:lnTo>
                  <a:lnTo>
                    <a:pt x="593128" y="1511"/>
                  </a:lnTo>
                  <a:lnTo>
                    <a:pt x="678129" y="1625"/>
                  </a:lnTo>
                  <a:lnTo>
                    <a:pt x="789889" y="1625"/>
                  </a:lnTo>
                  <a:close/>
                </a:path>
                <a:path w="2471420" h="2539">
                  <a:moveTo>
                    <a:pt x="2471420" y="0"/>
                  </a:moveTo>
                  <a:lnTo>
                    <a:pt x="1860054" y="0"/>
                  </a:lnTo>
                  <a:lnTo>
                    <a:pt x="1860054" y="812"/>
                  </a:lnTo>
                  <a:lnTo>
                    <a:pt x="1588516" y="812"/>
                  </a:lnTo>
                  <a:lnTo>
                    <a:pt x="1860054" y="952"/>
                  </a:lnTo>
                  <a:lnTo>
                    <a:pt x="1860054" y="1270"/>
                  </a:lnTo>
                  <a:lnTo>
                    <a:pt x="2471420" y="1270"/>
                  </a:lnTo>
                  <a:lnTo>
                    <a:pt x="2471420" y="647"/>
                  </a:lnTo>
                  <a:lnTo>
                    <a:pt x="247142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1" name="object 179"/>
            <p:cNvSpPr/>
            <p:nvPr/>
          </p:nvSpPr>
          <p:spPr>
            <a:xfrm>
              <a:off x="741286" y="4494174"/>
              <a:ext cx="1130300" cy="1270"/>
            </a:xfrm>
            <a:custGeom>
              <a:avLst/>
              <a:gdLst/>
              <a:ahLst/>
              <a:cxnLst/>
              <a:rect l="l" t="t" r="r" b="b"/>
              <a:pathLst>
                <a:path w="1130300" h="1270">
                  <a:moveTo>
                    <a:pt x="1129753" y="444"/>
                  </a:moveTo>
                  <a:lnTo>
                    <a:pt x="349580" y="0"/>
                  </a:lnTo>
                  <a:lnTo>
                    <a:pt x="2273" y="431"/>
                  </a:lnTo>
                  <a:lnTo>
                    <a:pt x="0" y="914"/>
                  </a:lnTo>
                  <a:lnTo>
                    <a:pt x="385343" y="762"/>
                  </a:lnTo>
                  <a:lnTo>
                    <a:pt x="601014" y="1079"/>
                  </a:lnTo>
                  <a:lnTo>
                    <a:pt x="659980" y="1079"/>
                  </a:lnTo>
                  <a:lnTo>
                    <a:pt x="1117180" y="711"/>
                  </a:lnTo>
                  <a:lnTo>
                    <a:pt x="1119098" y="711"/>
                  </a:lnTo>
                  <a:lnTo>
                    <a:pt x="1120000" y="698"/>
                  </a:lnTo>
                  <a:lnTo>
                    <a:pt x="1129753" y="571"/>
                  </a:lnTo>
                  <a:lnTo>
                    <a:pt x="1129753" y="4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2" name="object 180"/>
            <p:cNvSpPr/>
            <p:nvPr/>
          </p:nvSpPr>
          <p:spPr>
            <a:xfrm>
              <a:off x="743165" y="4494174"/>
              <a:ext cx="2324100" cy="2540"/>
            </a:xfrm>
            <a:custGeom>
              <a:avLst/>
              <a:gdLst/>
              <a:ahLst/>
              <a:cxnLst/>
              <a:rect l="l" t="t" r="r" b="b"/>
              <a:pathLst>
                <a:path w="2324100" h="2539">
                  <a:moveTo>
                    <a:pt x="1127798" y="444"/>
                  </a:moveTo>
                  <a:lnTo>
                    <a:pt x="692759" y="431"/>
                  </a:lnTo>
                  <a:lnTo>
                    <a:pt x="462203" y="88"/>
                  </a:lnTo>
                  <a:lnTo>
                    <a:pt x="347700" y="0"/>
                  </a:lnTo>
                  <a:lnTo>
                    <a:pt x="381" y="444"/>
                  </a:lnTo>
                  <a:lnTo>
                    <a:pt x="0" y="520"/>
                  </a:lnTo>
                  <a:lnTo>
                    <a:pt x="390601" y="165"/>
                  </a:lnTo>
                  <a:lnTo>
                    <a:pt x="676122" y="685"/>
                  </a:lnTo>
                  <a:lnTo>
                    <a:pt x="743318" y="685"/>
                  </a:lnTo>
                  <a:lnTo>
                    <a:pt x="1124165" y="508"/>
                  </a:lnTo>
                  <a:lnTo>
                    <a:pt x="1127798" y="444"/>
                  </a:lnTo>
                  <a:close/>
                </a:path>
                <a:path w="2324100" h="2539">
                  <a:moveTo>
                    <a:pt x="1561947" y="571"/>
                  </a:moveTo>
                  <a:lnTo>
                    <a:pt x="1464005" y="571"/>
                  </a:lnTo>
                  <a:lnTo>
                    <a:pt x="1464005" y="1841"/>
                  </a:lnTo>
                  <a:lnTo>
                    <a:pt x="1561947" y="1841"/>
                  </a:lnTo>
                  <a:lnTo>
                    <a:pt x="1561947" y="571"/>
                  </a:lnTo>
                  <a:close/>
                </a:path>
                <a:path w="2324100" h="2539">
                  <a:moveTo>
                    <a:pt x="2247569" y="1752"/>
                  </a:moveTo>
                  <a:lnTo>
                    <a:pt x="2038642" y="1524"/>
                  </a:lnTo>
                  <a:lnTo>
                    <a:pt x="1831035" y="1752"/>
                  </a:lnTo>
                  <a:lnTo>
                    <a:pt x="2247569" y="1752"/>
                  </a:lnTo>
                  <a:close/>
                </a:path>
                <a:path w="2324100" h="2539">
                  <a:moveTo>
                    <a:pt x="2324062" y="1943"/>
                  </a:moveTo>
                  <a:lnTo>
                    <a:pt x="2252637" y="1778"/>
                  </a:lnTo>
                  <a:lnTo>
                    <a:pt x="2173757" y="1778"/>
                  </a:lnTo>
                  <a:lnTo>
                    <a:pt x="2324062" y="194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3" name="object 181"/>
            <p:cNvSpPr/>
            <p:nvPr/>
          </p:nvSpPr>
          <p:spPr>
            <a:xfrm>
              <a:off x="698096" y="4501768"/>
              <a:ext cx="2494280" cy="5715"/>
            </a:xfrm>
            <a:custGeom>
              <a:avLst/>
              <a:gdLst/>
              <a:ahLst/>
              <a:cxnLst/>
              <a:rect l="l" t="t" r="r" b="b"/>
              <a:pathLst>
                <a:path w="2494280" h="5714">
                  <a:moveTo>
                    <a:pt x="1727767" y="1244"/>
                  </a:moveTo>
                  <a:lnTo>
                    <a:pt x="776008" y="1244"/>
                  </a:lnTo>
                  <a:lnTo>
                    <a:pt x="1123980" y="1447"/>
                  </a:lnTo>
                  <a:lnTo>
                    <a:pt x="1755889" y="3632"/>
                  </a:lnTo>
                  <a:lnTo>
                    <a:pt x="2493706" y="5232"/>
                  </a:lnTo>
                  <a:lnTo>
                    <a:pt x="2494099" y="3632"/>
                  </a:lnTo>
                  <a:lnTo>
                    <a:pt x="1786763" y="1447"/>
                  </a:lnTo>
                  <a:lnTo>
                    <a:pt x="1727767" y="1244"/>
                  </a:lnTo>
                  <a:close/>
                </a:path>
                <a:path w="2494280" h="5714">
                  <a:moveTo>
                    <a:pt x="1097038" y="0"/>
                  </a:moveTo>
                  <a:lnTo>
                    <a:pt x="43370" y="1453"/>
                  </a:lnTo>
                  <a:lnTo>
                    <a:pt x="4590" y="1453"/>
                  </a:lnTo>
                  <a:lnTo>
                    <a:pt x="0" y="2425"/>
                  </a:lnTo>
                  <a:lnTo>
                    <a:pt x="443241" y="1714"/>
                  </a:lnTo>
                  <a:lnTo>
                    <a:pt x="43370" y="1453"/>
                  </a:lnTo>
                  <a:lnTo>
                    <a:pt x="617331" y="1447"/>
                  </a:lnTo>
                  <a:lnTo>
                    <a:pt x="1727767" y="1244"/>
                  </a:lnTo>
                  <a:lnTo>
                    <a:pt x="1097038" y="0"/>
                  </a:lnTo>
                  <a:close/>
                </a:path>
                <a:path w="2494280" h="5714">
                  <a:moveTo>
                    <a:pt x="443241" y="1714"/>
                  </a:moveTo>
                  <a:lnTo>
                    <a:pt x="354291" y="1714"/>
                  </a:lnTo>
                  <a:lnTo>
                    <a:pt x="429176" y="1728"/>
                  </a:lnTo>
                  <a:lnTo>
                    <a:pt x="443241" y="1714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4" name="object 182"/>
            <p:cNvSpPr/>
            <p:nvPr/>
          </p:nvSpPr>
          <p:spPr>
            <a:xfrm>
              <a:off x="837057" y="4501781"/>
              <a:ext cx="2355850" cy="3175"/>
            </a:xfrm>
            <a:custGeom>
              <a:avLst/>
              <a:gdLst/>
              <a:ahLst/>
              <a:cxnLst/>
              <a:rect l="l" t="t" r="r" b="b"/>
              <a:pathLst>
                <a:path w="2355850" h="3175">
                  <a:moveTo>
                    <a:pt x="166204" y="609"/>
                  </a:moveTo>
                  <a:lnTo>
                    <a:pt x="0" y="609"/>
                  </a:lnTo>
                  <a:lnTo>
                    <a:pt x="0" y="1879"/>
                  </a:lnTo>
                  <a:lnTo>
                    <a:pt x="166204" y="1879"/>
                  </a:lnTo>
                  <a:lnTo>
                    <a:pt x="166204" y="609"/>
                  </a:lnTo>
                  <a:close/>
                </a:path>
                <a:path w="2355850" h="3175">
                  <a:moveTo>
                    <a:pt x="2355291" y="3009"/>
                  </a:moveTo>
                  <a:lnTo>
                    <a:pt x="1263243" y="355"/>
                  </a:lnTo>
                  <a:lnTo>
                    <a:pt x="1016774" y="0"/>
                  </a:lnTo>
                  <a:lnTo>
                    <a:pt x="469353" y="406"/>
                  </a:lnTo>
                  <a:lnTo>
                    <a:pt x="922502" y="381"/>
                  </a:lnTo>
                  <a:lnTo>
                    <a:pt x="2355265" y="30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5" name="object 183"/>
            <p:cNvSpPr/>
            <p:nvPr/>
          </p:nvSpPr>
          <p:spPr>
            <a:xfrm>
              <a:off x="675539" y="4491177"/>
              <a:ext cx="2520315" cy="17780"/>
            </a:xfrm>
            <a:custGeom>
              <a:avLst/>
              <a:gdLst/>
              <a:ahLst/>
              <a:cxnLst/>
              <a:rect l="l" t="t" r="r" b="b"/>
              <a:pathLst>
                <a:path w="2520315" h="17779">
                  <a:moveTo>
                    <a:pt x="2520173" y="0"/>
                  </a:moveTo>
                  <a:lnTo>
                    <a:pt x="84305" y="0"/>
                  </a:lnTo>
                  <a:lnTo>
                    <a:pt x="0" y="17780"/>
                  </a:lnTo>
                  <a:lnTo>
                    <a:pt x="2515779" y="17780"/>
                  </a:lnTo>
                  <a:lnTo>
                    <a:pt x="2520173" y="0"/>
                  </a:lnTo>
                  <a:close/>
                </a:path>
              </a:pathLst>
            </a:custGeom>
            <a:solidFill>
              <a:srgbClr val="E7CAA4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6" name="object 184"/>
            <p:cNvSpPr/>
            <p:nvPr/>
          </p:nvSpPr>
          <p:spPr>
            <a:xfrm>
              <a:off x="1062700" y="4426699"/>
              <a:ext cx="4534535" cy="635"/>
            </a:xfrm>
            <a:custGeom>
              <a:avLst/>
              <a:gdLst/>
              <a:ahLst/>
              <a:cxnLst/>
              <a:rect l="l" t="t" r="r" b="b"/>
              <a:pathLst>
                <a:path w="4534535" h="635">
                  <a:moveTo>
                    <a:pt x="4531601" y="0"/>
                  </a:moveTo>
                  <a:lnTo>
                    <a:pt x="2908" y="0"/>
                  </a:lnTo>
                  <a:lnTo>
                    <a:pt x="0" y="609"/>
                  </a:lnTo>
                  <a:lnTo>
                    <a:pt x="4534509" y="609"/>
                  </a:lnTo>
                  <a:lnTo>
                    <a:pt x="4531601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7" name="object 185"/>
            <p:cNvSpPr/>
            <p:nvPr/>
          </p:nvSpPr>
          <p:spPr>
            <a:xfrm>
              <a:off x="1065603" y="4426216"/>
              <a:ext cx="4528820" cy="635"/>
            </a:xfrm>
            <a:custGeom>
              <a:avLst/>
              <a:gdLst/>
              <a:ahLst/>
              <a:cxnLst/>
              <a:rect l="l" t="t" r="r" b="b"/>
              <a:pathLst>
                <a:path w="4528820" h="635">
                  <a:moveTo>
                    <a:pt x="4526407" y="0"/>
                  </a:moveTo>
                  <a:lnTo>
                    <a:pt x="2298" y="0"/>
                  </a:lnTo>
                  <a:lnTo>
                    <a:pt x="0" y="482"/>
                  </a:lnTo>
                  <a:lnTo>
                    <a:pt x="4528693" y="482"/>
                  </a:lnTo>
                  <a:lnTo>
                    <a:pt x="4526407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8" name="object 186"/>
            <p:cNvSpPr/>
            <p:nvPr/>
          </p:nvSpPr>
          <p:spPr>
            <a:xfrm>
              <a:off x="993912" y="4441164"/>
              <a:ext cx="4672330" cy="1270"/>
            </a:xfrm>
            <a:custGeom>
              <a:avLst/>
              <a:gdLst/>
              <a:ahLst/>
              <a:cxnLst/>
              <a:rect l="l" t="t" r="r" b="b"/>
              <a:pathLst>
                <a:path w="4672330" h="1270">
                  <a:moveTo>
                    <a:pt x="4669002" y="0"/>
                  </a:moveTo>
                  <a:lnTo>
                    <a:pt x="3098" y="0"/>
                  </a:lnTo>
                  <a:lnTo>
                    <a:pt x="0" y="647"/>
                  </a:lnTo>
                  <a:lnTo>
                    <a:pt x="4672088" y="647"/>
                  </a:lnTo>
                  <a:lnTo>
                    <a:pt x="4669002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9" name="object 187"/>
            <p:cNvSpPr/>
            <p:nvPr/>
          </p:nvSpPr>
          <p:spPr>
            <a:xfrm>
              <a:off x="997009" y="4440656"/>
              <a:ext cx="4665980" cy="635"/>
            </a:xfrm>
            <a:custGeom>
              <a:avLst/>
              <a:gdLst/>
              <a:ahLst/>
              <a:cxnLst/>
              <a:rect l="l" t="t" r="r" b="b"/>
              <a:pathLst>
                <a:path w="4665980" h="635">
                  <a:moveTo>
                    <a:pt x="4663465" y="0"/>
                  </a:moveTo>
                  <a:lnTo>
                    <a:pt x="2438" y="0"/>
                  </a:lnTo>
                  <a:lnTo>
                    <a:pt x="0" y="520"/>
                  </a:lnTo>
                  <a:lnTo>
                    <a:pt x="4665903" y="520"/>
                  </a:lnTo>
                  <a:lnTo>
                    <a:pt x="4663465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0" name="object 188"/>
            <p:cNvSpPr/>
            <p:nvPr/>
          </p:nvSpPr>
          <p:spPr>
            <a:xfrm>
              <a:off x="920838" y="4456531"/>
              <a:ext cx="4818380" cy="1270"/>
            </a:xfrm>
            <a:custGeom>
              <a:avLst/>
              <a:gdLst/>
              <a:ahLst/>
              <a:cxnLst/>
              <a:rect l="l" t="t" r="r" b="b"/>
              <a:pathLst>
                <a:path w="4818380" h="1270">
                  <a:moveTo>
                    <a:pt x="4814963" y="0"/>
                  </a:moveTo>
                  <a:lnTo>
                    <a:pt x="3302" y="0"/>
                  </a:lnTo>
                  <a:lnTo>
                    <a:pt x="0" y="698"/>
                  </a:lnTo>
                  <a:lnTo>
                    <a:pt x="4818253" y="698"/>
                  </a:lnTo>
                  <a:lnTo>
                    <a:pt x="4814963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1" name="object 189"/>
            <p:cNvSpPr/>
            <p:nvPr/>
          </p:nvSpPr>
          <p:spPr>
            <a:xfrm>
              <a:off x="924135" y="4455985"/>
              <a:ext cx="4812030" cy="635"/>
            </a:xfrm>
            <a:custGeom>
              <a:avLst/>
              <a:gdLst/>
              <a:ahLst/>
              <a:cxnLst/>
              <a:rect l="l" t="t" r="r" b="b"/>
              <a:pathLst>
                <a:path w="4812030" h="635">
                  <a:moveTo>
                    <a:pt x="4809070" y="0"/>
                  </a:moveTo>
                  <a:lnTo>
                    <a:pt x="2590" y="0"/>
                  </a:lnTo>
                  <a:lnTo>
                    <a:pt x="0" y="546"/>
                  </a:lnTo>
                  <a:lnTo>
                    <a:pt x="4811661" y="546"/>
                  </a:lnTo>
                  <a:lnTo>
                    <a:pt x="4809070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2" name="object 190"/>
            <p:cNvSpPr/>
            <p:nvPr/>
          </p:nvSpPr>
          <p:spPr>
            <a:xfrm>
              <a:off x="842774" y="4472952"/>
              <a:ext cx="4974590" cy="1270"/>
            </a:xfrm>
            <a:custGeom>
              <a:avLst/>
              <a:gdLst/>
              <a:ahLst/>
              <a:cxnLst/>
              <a:rect l="l" t="t" r="r" b="b"/>
              <a:pathLst>
                <a:path w="4974590" h="1270">
                  <a:moveTo>
                    <a:pt x="4970894" y="0"/>
                  </a:moveTo>
                  <a:lnTo>
                    <a:pt x="3505" y="0"/>
                  </a:lnTo>
                  <a:lnTo>
                    <a:pt x="0" y="749"/>
                  </a:lnTo>
                  <a:lnTo>
                    <a:pt x="4974412" y="749"/>
                  </a:lnTo>
                  <a:lnTo>
                    <a:pt x="4970894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3" name="object 191"/>
            <p:cNvSpPr/>
            <p:nvPr/>
          </p:nvSpPr>
          <p:spPr>
            <a:xfrm>
              <a:off x="846282" y="4472368"/>
              <a:ext cx="4967605" cy="635"/>
            </a:xfrm>
            <a:custGeom>
              <a:avLst/>
              <a:gdLst/>
              <a:ahLst/>
              <a:cxnLst/>
              <a:rect l="l" t="t" r="r" b="b"/>
              <a:pathLst>
                <a:path w="4967605" h="635">
                  <a:moveTo>
                    <a:pt x="4964633" y="0"/>
                  </a:moveTo>
                  <a:lnTo>
                    <a:pt x="2755" y="0"/>
                  </a:lnTo>
                  <a:lnTo>
                    <a:pt x="0" y="584"/>
                  </a:lnTo>
                  <a:lnTo>
                    <a:pt x="4967389" y="584"/>
                  </a:lnTo>
                  <a:lnTo>
                    <a:pt x="4964633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4" name="object 192"/>
            <p:cNvSpPr/>
            <p:nvPr/>
          </p:nvSpPr>
          <p:spPr>
            <a:xfrm>
              <a:off x="759852" y="4490389"/>
              <a:ext cx="5140325" cy="1270"/>
            </a:xfrm>
            <a:custGeom>
              <a:avLst/>
              <a:gdLst/>
              <a:ahLst/>
              <a:cxnLst/>
              <a:rect l="l" t="t" r="r" b="b"/>
              <a:pathLst>
                <a:path w="5140325" h="1270">
                  <a:moveTo>
                    <a:pt x="5136515" y="0"/>
                  </a:moveTo>
                  <a:lnTo>
                    <a:pt x="3746" y="0"/>
                  </a:lnTo>
                  <a:lnTo>
                    <a:pt x="0" y="787"/>
                  </a:lnTo>
                  <a:lnTo>
                    <a:pt x="5140261" y="787"/>
                  </a:lnTo>
                  <a:lnTo>
                    <a:pt x="5136515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5" name="object 193"/>
            <p:cNvSpPr/>
            <p:nvPr/>
          </p:nvSpPr>
          <p:spPr>
            <a:xfrm>
              <a:off x="763597" y="4489754"/>
              <a:ext cx="5133340" cy="635"/>
            </a:xfrm>
            <a:custGeom>
              <a:avLst/>
              <a:gdLst/>
              <a:ahLst/>
              <a:cxnLst/>
              <a:rect l="l" t="t" r="r" b="b"/>
              <a:pathLst>
                <a:path w="5133340" h="635">
                  <a:moveTo>
                    <a:pt x="5129822" y="0"/>
                  </a:moveTo>
                  <a:lnTo>
                    <a:pt x="2946" y="0"/>
                  </a:lnTo>
                  <a:lnTo>
                    <a:pt x="0" y="622"/>
                  </a:lnTo>
                  <a:lnTo>
                    <a:pt x="5132768" y="622"/>
                  </a:lnTo>
                  <a:lnTo>
                    <a:pt x="5129822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6" name="object 194"/>
            <p:cNvSpPr/>
            <p:nvPr/>
          </p:nvSpPr>
          <p:spPr>
            <a:xfrm>
              <a:off x="670883" y="4509084"/>
              <a:ext cx="5318760" cy="1270"/>
            </a:xfrm>
            <a:custGeom>
              <a:avLst/>
              <a:gdLst/>
              <a:ahLst/>
              <a:cxnLst/>
              <a:rect l="l" t="t" r="r" b="b"/>
              <a:pathLst>
                <a:path w="5318760" h="1270">
                  <a:moveTo>
                    <a:pt x="5314200" y="0"/>
                  </a:moveTo>
                  <a:lnTo>
                    <a:pt x="4013" y="0"/>
                  </a:lnTo>
                  <a:lnTo>
                    <a:pt x="0" y="838"/>
                  </a:lnTo>
                  <a:lnTo>
                    <a:pt x="5318213" y="838"/>
                  </a:lnTo>
                  <a:lnTo>
                    <a:pt x="5314200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7" name="object 195"/>
            <p:cNvSpPr/>
            <p:nvPr/>
          </p:nvSpPr>
          <p:spPr>
            <a:xfrm>
              <a:off x="674898" y="4508423"/>
              <a:ext cx="5310505" cy="1270"/>
            </a:xfrm>
            <a:custGeom>
              <a:avLst/>
              <a:gdLst/>
              <a:ahLst/>
              <a:cxnLst/>
              <a:rect l="l" t="t" r="r" b="b"/>
              <a:pathLst>
                <a:path w="5310505" h="1270">
                  <a:moveTo>
                    <a:pt x="5307025" y="0"/>
                  </a:moveTo>
                  <a:lnTo>
                    <a:pt x="3149" y="0"/>
                  </a:lnTo>
                  <a:lnTo>
                    <a:pt x="0" y="673"/>
                  </a:lnTo>
                  <a:lnTo>
                    <a:pt x="5310187" y="673"/>
                  </a:lnTo>
                  <a:lnTo>
                    <a:pt x="5307025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8" name="object 196"/>
            <p:cNvSpPr/>
            <p:nvPr/>
          </p:nvSpPr>
          <p:spPr>
            <a:xfrm>
              <a:off x="580478" y="4413402"/>
              <a:ext cx="5499100" cy="116205"/>
            </a:xfrm>
            <a:custGeom>
              <a:avLst/>
              <a:gdLst/>
              <a:ahLst/>
              <a:cxnLst/>
              <a:rect l="l" t="t" r="r" b="b"/>
              <a:pathLst>
                <a:path w="5499100" h="116204">
                  <a:moveTo>
                    <a:pt x="4950853" y="0"/>
                  </a:moveTo>
                  <a:lnTo>
                    <a:pt x="548271" y="0"/>
                  </a:lnTo>
                  <a:lnTo>
                    <a:pt x="0" y="115595"/>
                  </a:lnTo>
                  <a:lnTo>
                    <a:pt x="5499036" y="115595"/>
                  </a:lnTo>
                  <a:lnTo>
                    <a:pt x="4950853" y="0"/>
                  </a:lnTo>
                  <a:close/>
                </a:path>
              </a:pathLst>
            </a:custGeom>
            <a:solidFill>
              <a:srgbClr val="FEF1F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9" name="object 197"/>
            <p:cNvSpPr/>
            <p:nvPr/>
          </p:nvSpPr>
          <p:spPr>
            <a:xfrm>
              <a:off x="580478" y="4528997"/>
              <a:ext cx="5499100" cy="3810"/>
            </a:xfrm>
            <a:custGeom>
              <a:avLst/>
              <a:gdLst/>
              <a:ahLst/>
              <a:cxnLst/>
              <a:rect l="l" t="t" r="r" b="b"/>
              <a:pathLst>
                <a:path w="5499100" h="3810">
                  <a:moveTo>
                    <a:pt x="5499036" y="0"/>
                  </a:moveTo>
                  <a:lnTo>
                    <a:pt x="0" y="0"/>
                  </a:lnTo>
                  <a:lnTo>
                    <a:pt x="0" y="3797"/>
                  </a:lnTo>
                  <a:lnTo>
                    <a:pt x="5499036" y="3797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FDF1E3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12"/>
            <a:ext cx="12192000" cy="6992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2" y="132348"/>
            <a:ext cx="1235902" cy="528906"/>
          </a:xfrm>
          <a:prstGeom prst="rect">
            <a:avLst/>
          </a:prstGeom>
        </p:spPr>
      </p:pic>
      <p:sp>
        <p:nvSpPr>
          <p:cNvPr id="15" name="object 50"/>
          <p:cNvSpPr txBox="1"/>
          <p:nvPr>
            <p:custDataLst>
              <p:tags r:id="rId5"/>
            </p:custDataLst>
          </p:nvPr>
        </p:nvSpPr>
        <p:spPr>
          <a:xfrm>
            <a:off x="3256413" y="132348"/>
            <a:ext cx="3951044" cy="556482"/>
          </a:xfrm>
          <a:prstGeom prst="rect">
            <a:avLst/>
          </a:prstGeom>
        </p:spPr>
        <p:txBody>
          <a:bodyPr vert="horz" wrap="square" lIns="0" tIns="6667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zh-CN" altLang="en-US" sz="300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套餐三 生鲜盛宴</a:t>
            </a:r>
            <a:endParaRPr lang="zh-CN" altLang="en-US" sz="3000" spc="5" dirty="0" smtClean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313084" y="85341"/>
            <a:ext cx="1634634" cy="562196"/>
            <a:chOff x="9914076" y="108789"/>
            <a:chExt cx="2308404" cy="769070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9914076" y="108789"/>
              <a:ext cx="1205537" cy="76907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9" cstate="screen"/>
            <a:srcRect/>
            <a:stretch>
              <a:fillRect/>
            </a:stretch>
          </p:blipFill>
          <p:spPr>
            <a:xfrm>
              <a:off x="10760944" y="391924"/>
              <a:ext cx="1461536" cy="365384"/>
            </a:xfrm>
            <a:prstGeom prst="rect">
              <a:avLst/>
            </a:prstGeom>
          </p:spPr>
        </p:pic>
      </p:grpSp>
      <p:pic>
        <p:nvPicPr>
          <p:cNvPr id="19" name="object 4"/>
          <p:cNvPicPr/>
          <p:nvPr>
            <p:custDataLst>
              <p:tags r:id="rId10"/>
            </p:custDataLst>
          </p:nvPr>
        </p:nvPicPr>
        <p:blipFill>
          <a:blip r:embed="rId11" cstate="screen"/>
          <a:stretch>
            <a:fillRect/>
          </a:stretch>
        </p:blipFill>
        <p:spPr>
          <a:xfrm flipH="1">
            <a:off x="95302" y="777490"/>
            <a:ext cx="897157" cy="10427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2" cstate="screen"/>
          <a:srcRect/>
          <a:stretch>
            <a:fillRect/>
          </a:stretch>
        </p:blipFill>
        <p:spPr>
          <a:xfrm>
            <a:off x="10183103" y="4887729"/>
            <a:ext cx="1550302" cy="1152789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8333740" y="5130666"/>
            <a:ext cx="173495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0" dirty="0" smtClean="0">
                <a:solidFill>
                  <a:schemeClr val="bg1"/>
                </a:solidFill>
              </a:rPr>
              <a:t>到店自提老师每人赠送麦臻选可生食鸡蛋</a:t>
            </a:r>
            <a:r>
              <a:rPr lang="en-US" altLang="zh-CN" sz="1600" b="0" dirty="0" smtClean="0">
                <a:solidFill>
                  <a:schemeClr val="bg1"/>
                </a:solidFill>
              </a:rPr>
              <a:t>15</a:t>
            </a:r>
            <a:r>
              <a:rPr lang="zh-CN" altLang="en-US" sz="1600" b="0" dirty="0" smtClean="0">
                <a:solidFill>
                  <a:schemeClr val="bg1"/>
                </a:solidFill>
              </a:rPr>
              <a:t>枚</a:t>
            </a:r>
            <a:r>
              <a:rPr lang="en-US" altLang="zh-CN" sz="1600" b="0" dirty="0" smtClean="0">
                <a:solidFill>
                  <a:schemeClr val="bg1"/>
                </a:solidFill>
              </a:rPr>
              <a:t>/</a:t>
            </a:r>
            <a:r>
              <a:rPr lang="zh-CN" altLang="en-US" sz="1600" b="0" dirty="0" smtClean="0">
                <a:solidFill>
                  <a:schemeClr val="bg1"/>
                </a:solidFill>
              </a:rPr>
              <a:t>盒</a:t>
            </a:r>
            <a:endParaRPr lang="zh-CN" altLang="en-US" sz="1600" b="0" dirty="0" smtClean="0">
              <a:solidFill>
                <a:schemeClr val="bg1"/>
              </a:solidFill>
            </a:endParaRPr>
          </a:p>
        </p:txBody>
      </p:sp>
      <p:pic>
        <p:nvPicPr>
          <p:cNvPr id="244" name="Picture 3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9942975" y="597543"/>
            <a:ext cx="1425673" cy="198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" name="图片 1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2735747" y="1203455"/>
            <a:ext cx="2596383" cy="176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" name="图片 245"/>
          <p:cNvPicPr>
            <a:picLocks noChangeAspect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592796" y="1105076"/>
            <a:ext cx="2029579" cy="199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" name="Picture 2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7707027" y="758333"/>
            <a:ext cx="2052171" cy="187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Picture 2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8714728" y="1849757"/>
            <a:ext cx="1462250" cy="199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Picture 2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10600859" y="1841589"/>
            <a:ext cx="1373822" cy="198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图片 249"/>
          <p:cNvPicPr>
            <a:picLocks noChangeAspect="1"/>
          </p:cNvPicPr>
          <p:nvPr/>
        </p:nvPicPr>
        <p:blipFill rotWithShape="1"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360" b="54281" l="3889" r="99167"/>
                    </a14:imgEffect>
                  </a14:imgLayer>
                </a14:imgProps>
              </a:ext>
            </a:extLst>
          </a:blip>
          <a:srcRect l="6741" t="12222" r="9145" b="48889"/>
          <a:stretch>
            <a:fillRect/>
          </a:stretch>
        </p:blipFill>
        <p:spPr>
          <a:xfrm>
            <a:off x="5593402" y="1024905"/>
            <a:ext cx="2957237" cy="2957237"/>
          </a:xfrm>
          <a:prstGeom prst="rect">
            <a:avLst/>
          </a:prstGeom>
        </p:spPr>
      </p:pic>
      <p:graphicFrame>
        <p:nvGraphicFramePr>
          <p:cNvPr id="251" name="表格 250"/>
          <p:cNvGraphicFramePr/>
          <p:nvPr>
            <p:custDataLst>
              <p:tags r:id="rId22"/>
            </p:custDataLst>
          </p:nvPr>
        </p:nvGraphicFramePr>
        <p:xfrm>
          <a:off x="691452" y="4309727"/>
          <a:ext cx="7527290" cy="2020570"/>
        </p:xfrm>
        <a:graphic>
          <a:graphicData uri="http://schemas.openxmlformats.org/drawingml/2006/table">
            <a:tbl>
              <a:tblPr/>
              <a:tblGrid>
                <a:gridCol w="490220"/>
                <a:gridCol w="762000"/>
                <a:gridCol w="1126490"/>
                <a:gridCol w="5148580"/>
              </a:tblGrid>
              <a:tr h="2914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序号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商品编码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商品名称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商品优势</a:t>
                      </a:r>
                      <a:endParaRPr lang="zh-CN" altLang="en-US" sz="12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63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en-US" sz="12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235042</a:t>
                      </a:r>
                      <a:endParaRPr lang="en-US" altLang="zh-CN" sz="1200" b="0" i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梅肉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1kg</a:t>
                      </a:r>
                      <a:endParaRPr lang="en-US" altLang="zh-CN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0-4</a:t>
                      </a:r>
                      <a:r>
                        <a:rPr lang="zh-CN" altLang="en-US" sz="1200" b="0" i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度低温排酸，新鲜分切，品质好肉，肉质紧实，色泽红润</a:t>
                      </a: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，适合多种烹饪</a:t>
                      </a:r>
                      <a:endParaRPr lang="zh-CN" altLang="en-US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63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altLang="en-US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235018</a:t>
                      </a:r>
                      <a:endParaRPr lang="en-US" altLang="zh-CN" sz="1200" b="0" i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带</a:t>
                      </a:r>
                      <a:r>
                        <a:rPr lang="zh-CN" altLang="en-US" sz="1200" b="0" i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皮</a:t>
                      </a: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五花肉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1kg</a:t>
                      </a:r>
                      <a:endParaRPr lang="en-US" altLang="zh-CN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鲜香好肉，新鲜分切，鲜嫩看得见，肥瘦均匀层次分明，适合多种烹饪环境</a:t>
                      </a:r>
                      <a:endParaRPr lang="zh-CN" altLang="en-US" sz="1200" b="0" i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23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en-US" sz="1200" b="0" i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US" altLang="en-US" sz="1200" b="0" i="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367264</a:t>
                      </a:r>
                      <a:endParaRPr lang="en-US" altLang="zh-CN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宜客鸡翅中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1kg</a:t>
                      </a:r>
                      <a:endParaRPr lang="en-US" altLang="zh-CN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基础谷物饲养，专业分切，急冻锁鲜</a:t>
                      </a:r>
                      <a:endParaRPr lang="zh-CN" altLang="en-US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US" altLang="en-US" sz="1200" b="0" i="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海鲜组合</a:t>
                      </a:r>
                      <a:endParaRPr lang="zh-CN" altLang="en-US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3" marR="4763" marT="476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海鲜礼包</a:t>
                      </a:r>
                      <a:endParaRPr lang="zh-CN" altLang="en-US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100" marR="38100" marT="38119" marB="381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南美白对虾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500g</a:t>
                      </a: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，巴沙鱼片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750g</a:t>
                      </a: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，国产带鱼段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500g</a:t>
                      </a:r>
                      <a:r>
                        <a:rPr lang="zh-CN" altLang="en-US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，三去青虾仁</a:t>
                      </a:r>
                      <a:r>
                        <a:rPr lang="en-US" altLang="zh-CN" sz="12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500g</a:t>
                      </a:r>
                      <a:endParaRPr lang="en-US" altLang="zh-CN" sz="1200" b="0" i="0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2" name="object 50"/>
          <p:cNvSpPr txBox="1"/>
          <p:nvPr>
            <p:custDataLst>
              <p:tags r:id="rId23"/>
            </p:custDataLst>
          </p:nvPr>
        </p:nvSpPr>
        <p:spPr>
          <a:xfrm>
            <a:off x="6151897" y="152218"/>
            <a:ext cx="3301062" cy="336816"/>
          </a:xfrm>
          <a:prstGeom prst="rect">
            <a:avLst/>
          </a:prstGeom>
        </p:spPr>
        <p:txBody>
          <a:bodyPr vert="horz" wrap="square" lIns="0" tIns="6667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5"/>
              </a:spcBef>
              <a:buClrTx/>
              <a:buSzTx/>
              <a:buFontTx/>
            </a:pPr>
            <a:r>
              <a:rPr lang="zh-CN" altLang="en-US" sz="330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市</a:t>
            </a:r>
            <a:r>
              <a:rPr lang="zh-CN" altLang="en-US" sz="3300" b="1" kern="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内邮寄或自提</a:t>
            </a:r>
            <a:endParaRPr lang="zh-CN" altLang="en-US" sz="3300" b="1" kern="0" spc="5" dirty="0" smtClean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object 13"/>
          <p:cNvGrpSpPr/>
          <p:nvPr/>
        </p:nvGrpSpPr>
        <p:grpSpPr>
          <a:xfrm>
            <a:off x="398648" y="3566692"/>
            <a:ext cx="10885211" cy="494959"/>
            <a:chOff x="580466" y="4389323"/>
            <a:chExt cx="5499125" cy="538835"/>
          </a:xfrm>
        </p:grpSpPr>
        <p:pic>
          <p:nvPicPr>
            <p:cNvPr id="46" name="object 1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95576" y="4389323"/>
              <a:ext cx="5068860" cy="538835"/>
            </a:xfrm>
            <a:prstGeom prst="rect">
              <a:avLst/>
            </a:prstGeom>
          </p:spPr>
        </p:pic>
        <p:pic>
          <p:nvPicPr>
            <p:cNvPr id="47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9529" y="4572088"/>
              <a:ext cx="4658663" cy="210756"/>
            </a:xfrm>
            <a:prstGeom prst="rect">
              <a:avLst/>
            </a:prstGeom>
          </p:spPr>
        </p:pic>
        <p:sp>
          <p:nvSpPr>
            <p:cNvPr id="48" name="object 16"/>
            <p:cNvSpPr/>
            <p:nvPr/>
          </p:nvSpPr>
          <p:spPr>
            <a:xfrm>
              <a:off x="580478" y="4528997"/>
              <a:ext cx="5499100" cy="82550"/>
            </a:xfrm>
            <a:custGeom>
              <a:avLst/>
              <a:gdLst/>
              <a:ahLst/>
              <a:cxnLst/>
              <a:rect l="l" t="t" r="r" b="b"/>
              <a:pathLst>
                <a:path w="5499100" h="82550">
                  <a:moveTo>
                    <a:pt x="5499036" y="0"/>
                  </a:moveTo>
                  <a:lnTo>
                    <a:pt x="0" y="0"/>
                  </a:lnTo>
                  <a:lnTo>
                    <a:pt x="0" y="82016"/>
                  </a:lnTo>
                  <a:lnTo>
                    <a:pt x="5499036" y="82016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49" name="object 17"/>
            <p:cNvSpPr/>
            <p:nvPr/>
          </p:nvSpPr>
          <p:spPr>
            <a:xfrm>
              <a:off x="580478" y="4535804"/>
              <a:ext cx="5499100" cy="59055"/>
            </a:xfrm>
            <a:custGeom>
              <a:avLst/>
              <a:gdLst/>
              <a:ahLst/>
              <a:cxnLst/>
              <a:rect l="l" t="t" r="r" b="b"/>
              <a:pathLst>
                <a:path w="5499100" h="59054">
                  <a:moveTo>
                    <a:pt x="376656" y="51435"/>
                  </a:moveTo>
                  <a:lnTo>
                    <a:pt x="214172" y="52882"/>
                  </a:lnTo>
                  <a:lnTo>
                    <a:pt x="0" y="57975"/>
                  </a:lnTo>
                  <a:lnTo>
                    <a:pt x="0" y="58648"/>
                  </a:lnTo>
                  <a:lnTo>
                    <a:pt x="376656" y="51435"/>
                  </a:lnTo>
                  <a:close/>
                </a:path>
                <a:path w="5499100" h="59054">
                  <a:moveTo>
                    <a:pt x="2311400" y="36118"/>
                  </a:moveTo>
                  <a:lnTo>
                    <a:pt x="2193950" y="35445"/>
                  </a:lnTo>
                  <a:lnTo>
                    <a:pt x="1928647" y="37439"/>
                  </a:lnTo>
                  <a:lnTo>
                    <a:pt x="1818513" y="38722"/>
                  </a:lnTo>
                  <a:lnTo>
                    <a:pt x="1655076" y="39700"/>
                  </a:lnTo>
                  <a:lnTo>
                    <a:pt x="1492745" y="39979"/>
                  </a:lnTo>
                  <a:lnTo>
                    <a:pt x="1332611" y="42392"/>
                  </a:lnTo>
                  <a:lnTo>
                    <a:pt x="1063358" y="44907"/>
                  </a:lnTo>
                  <a:lnTo>
                    <a:pt x="1012583" y="45554"/>
                  </a:lnTo>
                  <a:lnTo>
                    <a:pt x="816178" y="50101"/>
                  </a:lnTo>
                  <a:lnTo>
                    <a:pt x="608126" y="51777"/>
                  </a:lnTo>
                  <a:lnTo>
                    <a:pt x="560971" y="51231"/>
                  </a:lnTo>
                  <a:lnTo>
                    <a:pt x="468045" y="50914"/>
                  </a:lnTo>
                  <a:lnTo>
                    <a:pt x="376656" y="51435"/>
                  </a:lnTo>
                  <a:lnTo>
                    <a:pt x="472579" y="51600"/>
                  </a:lnTo>
                  <a:lnTo>
                    <a:pt x="569201" y="52527"/>
                  </a:lnTo>
                  <a:lnTo>
                    <a:pt x="617804" y="53289"/>
                  </a:lnTo>
                  <a:lnTo>
                    <a:pt x="781481" y="52933"/>
                  </a:lnTo>
                  <a:lnTo>
                    <a:pt x="889596" y="52044"/>
                  </a:lnTo>
                  <a:lnTo>
                    <a:pt x="943368" y="51231"/>
                  </a:lnTo>
                  <a:lnTo>
                    <a:pt x="996975" y="50076"/>
                  </a:lnTo>
                  <a:lnTo>
                    <a:pt x="1050417" y="48514"/>
                  </a:lnTo>
                  <a:lnTo>
                    <a:pt x="1166545" y="47599"/>
                  </a:lnTo>
                  <a:lnTo>
                    <a:pt x="1218615" y="47002"/>
                  </a:lnTo>
                  <a:lnTo>
                    <a:pt x="1422209" y="42659"/>
                  </a:lnTo>
                  <a:lnTo>
                    <a:pt x="1475016" y="41808"/>
                  </a:lnTo>
                  <a:lnTo>
                    <a:pt x="1891042" y="39255"/>
                  </a:lnTo>
                  <a:lnTo>
                    <a:pt x="2118931" y="37058"/>
                  </a:lnTo>
                  <a:lnTo>
                    <a:pt x="2247227" y="37490"/>
                  </a:lnTo>
                  <a:lnTo>
                    <a:pt x="2311400" y="36118"/>
                  </a:lnTo>
                  <a:close/>
                </a:path>
                <a:path w="5499100" h="59054">
                  <a:moveTo>
                    <a:pt x="2616289" y="546"/>
                  </a:moveTo>
                  <a:lnTo>
                    <a:pt x="2611615" y="520"/>
                  </a:lnTo>
                  <a:lnTo>
                    <a:pt x="2579624" y="546"/>
                  </a:lnTo>
                  <a:lnTo>
                    <a:pt x="2616289" y="546"/>
                  </a:lnTo>
                  <a:close/>
                </a:path>
                <a:path w="5499100" h="59054">
                  <a:moveTo>
                    <a:pt x="3411690" y="1066"/>
                  </a:moveTo>
                  <a:lnTo>
                    <a:pt x="3233191" y="0"/>
                  </a:lnTo>
                  <a:lnTo>
                    <a:pt x="2821051" y="1066"/>
                  </a:lnTo>
                  <a:lnTo>
                    <a:pt x="3411690" y="1066"/>
                  </a:lnTo>
                  <a:close/>
                </a:path>
                <a:path w="5499100" h="59054">
                  <a:moveTo>
                    <a:pt x="4554779" y="1905"/>
                  </a:moveTo>
                  <a:lnTo>
                    <a:pt x="4098861" y="1130"/>
                  </a:lnTo>
                  <a:lnTo>
                    <a:pt x="3846792" y="1905"/>
                  </a:lnTo>
                  <a:lnTo>
                    <a:pt x="4554779" y="1905"/>
                  </a:lnTo>
                  <a:close/>
                </a:path>
                <a:path w="5499100" h="59054">
                  <a:moveTo>
                    <a:pt x="5499036" y="9753"/>
                  </a:moveTo>
                  <a:lnTo>
                    <a:pt x="4846510" y="3860"/>
                  </a:lnTo>
                  <a:lnTo>
                    <a:pt x="4587075" y="2070"/>
                  </a:lnTo>
                  <a:lnTo>
                    <a:pt x="3846792" y="1905"/>
                  </a:lnTo>
                  <a:lnTo>
                    <a:pt x="3607714" y="1689"/>
                  </a:lnTo>
                  <a:lnTo>
                    <a:pt x="3499764" y="1409"/>
                  </a:lnTo>
                  <a:lnTo>
                    <a:pt x="2821051" y="1066"/>
                  </a:lnTo>
                  <a:lnTo>
                    <a:pt x="2579624" y="546"/>
                  </a:lnTo>
                  <a:lnTo>
                    <a:pt x="2312860" y="228"/>
                  </a:lnTo>
                  <a:lnTo>
                    <a:pt x="2157463" y="914"/>
                  </a:lnTo>
                  <a:lnTo>
                    <a:pt x="2114918" y="1485"/>
                  </a:lnTo>
                  <a:lnTo>
                    <a:pt x="2066353" y="1892"/>
                  </a:lnTo>
                  <a:lnTo>
                    <a:pt x="2093798" y="2070"/>
                  </a:lnTo>
                  <a:lnTo>
                    <a:pt x="2105634" y="2171"/>
                  </a:lnTo>
                  <a:lnTo>
                    <a:pt x="2158390" y="2819"/>
                  </a:lnTo>
                  <a:lnTo>
                    <a:pt x="2221547" y="2171"/>
                  </a:lnTo>
                  <a:lnTo>
                    <a:pt x="2233345" y="2070"/>
                  </a:lnTo>
                  <a:lnTo>
                    <a:pt x="2655011" y="1854"/>
                  </a:lnTo>
                  <a:lnTo>
                    <a:pt x="2863900" y="2171"/>
                  </a:lnTo>
                  <a:lnTo>
                    <a:pt x="3310509" y="1892"/>
                  </a:lnTo>
                  <a:lnTo>
                    <a:pt x="3360394" y="2070"/>
                  </a:lnTo>
                  <a:lnTo>
                    <a:pt x="3886225" y="4546"/>
                  </a:lnTo>
                  <a:lnTo>
                    <a:pt x="4012933" y="5410"/>
                  </a:lnTo>
                  <a:lnTo>
                    <a:pt x="4205567" y="4546"/>
                  </a:lnTo>
                  <a:lnTo>
                    <a:pt x="4393323" y="4356"/>
                  </a:lnTo>
                  <a:lnTo>
                    <a:pt x="4419727" y="4546"/>
                  </a:lnTo>
                  <a:lnTo>
                    <a:pt x="4916170" y="6946"/>
                  </a:lnTo>
                  <a:lnTo>
                    <a:pt x="5418544" y="14554"/>
                  </a:lnTo>
                  <a:lnTo>
                    <a:pt x="5499036" y="14909"/>
                  </a:lnTo>
                  <a:lnTo>
                    <a:pt x="5499036" y="975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0" name="object 18"/>
            <p:cNvSpPr/>
            <p:nvPr/>
          </p:nvSpPr>
          <p:spPr>
            <a:xfrm>
              <a:off x="580478" y="4547692"/>
              <a:ext cx="5499100" cy="24765"/>
            </a:xfrm>
            <a:custGeom>
              <a:avLst/>
              <a:gdLst/>
              <a:ahLst/>
              <a:cxnLst/>
              <a:rect l="l" t="t" r="r" b="b"/>
              <a:pathLst>
                <a:path w="5499100" h="24764">
                  <a:moveTo>
                    <a:pt x="3493363" y="2086"/>
                  </a:moveTo>
                  <a:lnTo>
                    <a:pt x="2419758" y="2086"/>
                  </a:lnTo>
                  <a:lnTo>
                    <a:pt x="4973444" y="14413"/>
                  </a:lnTo>
                  <a:lnTo>
                    <a:pt x="5499036" y="24484"/>
                  </a:lnTo>
                  <a:lnTo>
                    <a:pt x="5499036" y="12578"/>
                  </a:lnTo>
                  <a:lnTo>
                    <a:pt x="3493363" y="2086"/>
                  </a:lnTo>
                  <a:close/>
                </a:path>
                <a:path w="5499100" h="24764">
                  <a:moveTo>
                    <a:pt x="1547157" y="746"/>
                  </a:moveTo>
                  <a:lnTo>
                    <a:pt x="0" y="12870"/>
                  </a:lnTo>
                  <a:lnTo>
                    <a:pt x="0" y="14390"/>
                  </a:lnTo>
                  <a:lnTo>
                    <a:pt x="3493363" y="2086"/>
                  </a:lnTo>
                  <a:lnTo>
                    <a:pt x="2026888" y="814"/>
                  </a:lnTo>
                  <a:lnTo>
                    <a:pt x="1547157" y="746"/>
                  </a:lnTo>
                  <a:close/>
                </a:path>
                <a:path w="5499100" h="24764">
                  <a:moveTo>
                    <a:pt x="2693245" y="0"/>
                  </a:moveTo>
                  <a:lnTo>
                    <a:pt x="2026888" y="814"/>
                  </a:lnTo>
                  <a:lnTo>
                    <a:pt x="3129760" y="814"/>
                  </a:lnTo>
                  <a:lnTo>
                    <a:pt x="269324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1" name="object 19"/>
            <p:cNvSpPr/>
            <p:nvPr/>
          </p:nvSpPr>
          <p:spPr>
            <a:xfrm>
              <a:off x="580478" y="4559239"/>
              <a:ext cx="5499100" cy="31750"/>
            </a:xfrm>
            <a:custGeom>
              <a:avLst/>
              <a:gdLst/>
              <a:ahLst/>
              <a:cxnLst/>
              <a:rect l="l" t="t" r="r" b="b"/>
              <a:pathLst>
                <a:path w="5499100" h="31750">
                  <a:moveTo>
                    <a:pt x="2442680" y="1038"/>
                  </a:moveTo>
                  <a:lnTo>
                    <a:pt x="1508978" y="1038"/>
                  </a:lnTo>
                  <a:lnTo>
                    <a:pt x="5499036" y="31267"/>
                  </a:lnTo>
                  <a:lnTo>
                    <a:pt x="5499036" y="22402"/>
                  </a:lnTo>
                  <a:lnTo>
                    <a:pt x="4583535" y="8776"/>
                  </a:lnTo>
                  <a:lnTo>
                    <a:pt x="4558397" y="8776"/>
                  </a:lnTo>
                  <a:lnTo>
                    <a:pt x="2442680" y="1038"/>
                  </a:lnTo>
                  <a:close/>
                </a:path>
                <a:path w="5499100" h="31750">
                  <a:moveTo>
                    <a:pt x="1801684" y="0"/>
                  </a:moveTo>
                  <a:lnTo>
                    <a:pt x="118" y="5719"/>
                  </a:lnTo>
                  <a:lnTo>
                    <a:pt x="0" y="16352"/>
                  </a:lnTo>
                  <a:lnTo>
                    <a:pt x="1047964" y="5719"/>
                  </a:lnTo>
                  <a:lnTo>
                    <a:pt x="1489018" y="1047"/>
                  </a:lnTo>
                  <a:lnTo>
                    <a:pt x="2442680" y="1038"/>
                  </a:lnTo>
                  <a:lnTo>
                    <a:pt x="1801684" y="0"/>
                  </a:lnTo>
                  <a:close/>
                </a:path>
                <a:path w="5499100" h="31750">
                  <a:moveTo>
                    <a:pt x="4569306" y="8722"/>
                  </a:moveTo>
                  <a:lnTo>
                    <a:pt x="4558397" y="8776"/>
                  </a:lnTo>
                  <a:lnTo>
                    <a:pt x="4583535" y="8776"/>
                  </a:lnTo>
                  <a:lnTo>
                    <a:pt x="4569306" y="872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2" name="object 20"/>
            <p:cNvSpPr/>
            <p:nvPr/>
          </p:nvSpPr>
          <p:spPr>
            <a:xfrm>
              <a:off x="580478" y="4577292"/>
              <a:ext cx="5499100" cy="24130"/>
            </a:xfrm>
            <a:custGeom>
              <a:avLst/>
              <a:gdLst/>
              <a:ahLst/>
              <a:cxnLst/>
              <a:rect l="l" t="t" r="r" b="b"/>
              <a:pathLst>
                <a:path w="5499100" h="24129">
                  <a:moveTo>
                    <a:pt x="2640435" y="0"/>
                  </a:moveTo>
                  <a:lnTo>
                    <a:pt x="1390765" y="9888"/>
                  </a:lnTo>
                  <a:lnTo>
                    <a:pt x="0" y="23187"/>
                  </a:lnTo>
                  <a:lnTo>
                    <a:pt x="0" y="24115"/>
                  </a:lnTo>
                  <a:lnTo>
                    <a:pt x="1560965" y="9888"/>
                  </a:lnTo>
                  <a:lnTo>
                    <a:pt x="2256518" y="5676"/>
                  </a:lnTo>
                  <a:lnTo>
                    <a:pt x="2308373" y="4845"/>
                  </a:lnTo>
                  <a:lnTo>
                    <a:pt x="3556220" y="4619"/>
                  </a:lnTo>
                  <a:lnTo>
                    <a:pt x="2640435" y="0"/>
                  </a:lnTo>
                  <a:close/>
                </a:path>
                <a:path w="5499100" h="24129">
                  <a:moveTo>
                    <a:pt x="3556220" y="4619"/>
                  </a:moveTo>
                  <a:lnTo>
                    <a:pt x="2382216" y="4619"/>
                  </a:lnTo>
                  <a:lnTo>
                    <a:pt x="5499036" y="19256"/>
                  </a:lnTo>
                  <a:lnTo>
                    <a:pt x="5499036" y="14977"/>
                  </a:lnTo>
                  <a:lnTo>
                    <a:pt x="4677829" y="10319"/>
                  </a:lnTo>
                  <a:lnTo>
                    <a:pt x="3556220" y="4619"/>
                  </a:lnTo>
                  <a:close/>
                </a:path>
                <a:path w="5499100" h="24129">
                  <a:moveTo>
                    <a:pt x="4750527" y="9813"/>
                  </a:moveTo>
                  <a:lnTo>
                    <a:pt x="4726495" y="9888"/>
                  </a:lnTo>
                  <a:lnTo>
                    <a:pt x="4702665" y="10239"/>
                  </a:lnTo>
                  <a:lnTo>
                    <a:pt x="4677829" y="10319"/>
                  </a:lnTo>
                  <a:lnTo>
                    <a:pt x="4942776" y="10319"/>
                  </a:lnTo>
                  <a:lnTo>
                    <a:pt x="4750527" y="981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3" name="object 21"/>
            <p:cNvSpPr/>
            <p:nvPr/>
          </p:nvSpPr>
          <p:spPr>
            <a:xfrm>
              <a:off x="580478" y="4559236"/>
              <a:ext cx="5499100" cy="24765"/>
            </a:xfrm>
            <a:custGeom>
              <a:avLst/>
              <a:gdLst/>
              <a:ahLst/>
              <a:cxnLst/>
              <a:rect l="l" t="t" r="r" b="b"/>
              <a:pathLst>
                <a:path w="5499100" h="24764">
                  <a:moveTo>
                    <a:pt x="2417418" y="969"/>
                  </a:moveTo>
                  <a:lnTo>
                    <a:pt x="1577210" y="969"/>
                  </a:lnTo>
                  <a:lnTo>
                    <a:pt x="5499036" y="24676"/>
                  </a:lnTo>
                  <a:lnTo>
                    <a:pt x="5499036" y="22400"/>
                  </a:lnTo>
                  <a:lnTo>
                    <a:pt x="4583352" y="8777"/>
                  </a:lnTo>
                  <a:lnTo>
                    <a:pt x="4558403" y="8777"/>
                  </a:lnTo>
                  <a:lnTo>
                    <a:pt x="2417418" y="969"/>
                  </a:lnTo>
                  <a:close/>
                </a:path>
                <a:path w="5499100" h="24764">
                  <a:moveTo>
                    <a:pt x="1801679" y="0"/>
                  </a:moveTo>
                  <a:lnTo>
                    <a:pt x="0" y="7913"/>
                  </a:lnTo>
                  <a:lnTo>
                    <a:pt x="0" y="9212"/>
                  </a:lnTo>
                  <a:lnTo>
                    <a:pt x="2417418" y="969"/>
                  </a:lnTo>
                  <a:lnTo>
                    <a:pt x="1801679" y="0"/>
                  </a:lnTo>
                  <a:close/>
                </a:path>
                <a:path w="5499100" h="24764">
                  <a:moveTo>
                    <a:pt x="4569313" y="8725"/>
                  </a:moveTo>
                  <a:lnTo>
                    <a:pt x="4558403" y="8777"/>
                  </a:lnTo>
                  <a:lnTo>
                    <a:pt x="4583352" y="8777"/>
                  </a:lnTo>
                  <a:lnTo>
                    <a:pt x="4569313" y="872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4" name="object 22"/>
            <p:cNvSpPr/>
            <p:nvPr/>
          </p:nvSpPr>
          <p:spPr>
            <a:xfrm>
              <a:off x="580478" y="4533747"/>
              <a:ext cx="1826895" cy="14604"/>
            </a:xfrm>
            <a:custGeom>
              <a:avLst/>
              <a:gdLst/>
              <a:ahLst/>
              <a:cxnLst/>
              <a:rect l="l" t="t" r="r" b="b"/>
              <a:pathLst>
                <a:path w="1826895" h="14604">
                  <a:moveTo>
                    <a:pt x="1680225" y="0"/>
                  </a:moveTo>
                  <a:lnTo>
                    <a:pt x="979190" y="1650"/>
                  </a:lnTo>
                  <a:lnTo>
                    <a:pt x="0" y="12318"/>
                  </a:lnTo>
                  <a:lnTo>
                    <a:pt x="0" y="14121"/>
                  </a:lnTo>
                  <a:lnTo>
                    <a:pt x="1826813" y="355"/>
                  </a:lnTo>
                  <a:lnTo>
                    <a:pt x="1680225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5" name="object 23"/>
            <p:cNvSpPr/>
            <p:nvPr/>
          </p:nvSpPr>
          <p:spPr>
            <a:xfrm>
              <a:off x="1355223" y="4588751"/>
              <a:ext cx="4659630" cy="22860"/>
            </a:xfrm>
            <a:custGeom>
              <a:avLst/>
              <a:gdLst/>
              <a:ahLst/>
              <a:cxnLst/>
              <a:rect l="l" t="t" r="r" b="b"/>
              <a:pathLst>
                <a:path w="4659630" h="22860">
                  <a:moveTo>
                    <a:pt x="1743038" y="0"/>
                  </a:moveTo>
                  <a:lnTo>
                    <a:pt x="502081" y="11863"/>
                  </a:lnTo>
                  <a:lnTo>
                    <a:pt x="0" y="22263"/>
                  </a:lnTo>
                  <a:lnTo>
                    <a:pt x="610943" y="22263"/>
                  </a:lnTo>
                  <a:lnTo>
                    <a:pt x="940972" y="14627"/>
                  </a:lnTo>
                  <a:lnTo>
                    <a:pt x="1708175" y="7725"/>
                  </a:lnTo>
                  <a:lnTo>
                    <a:pt x="1745165" y="7007"/>
                  </a:lnTo>
                  <a:lnTo>
                    <a:pt x="2787943" y="6846"/>
                  </a:lnTo>
                  <a:lnTo>
                    <a:pt x="1743038" y="0"/>
                  </a:lnTo>
                  <a:close/>
                </a:path>
                <a:path w="4659630" h="22860">
                  <a:moveTo>
                    <a:pt x="4435692" y="18027"/>
                  </a:moveTo>
                  <a:lnTo>
                    <a:pt x="3790901" y="18027"/>
                  </a:lnTo>
                  <a:lnTo>
                    <a:pt x="3893061" y="18205"/>
                  </a:lnTo>
                  <a:lnTo>
                    <a:pt x="4181955" y="22263"/>
                  </a:lnTo>
                  <a:lnTo>
                    <a:pt x="4659572" y="22263"/>
                  </a:lnTo>
                  <a:lnTo>
                    <a:pt x="4435692" y="18027"/>
                  </a:lnTo>
                  <a:close/>
                </a:path>
                <a:path w="4659630" h="22860">
                  <a:moveTo>
                    <a:pt x="2787943" y="6846"/>
                  </a:moveTo>
                  <a:lnTo>
                    <a:pt x="1792647" y="6846"/>
                  </a:lnTo>
                  <a:lnTo>
                    <a:pt x="3349956" y="18089"/>
                  </a:lnTo>
                  <a:lnTo>
                    <a:pt x="3486910" y="18754"/>
                  </a:lnTo>
                  <a:lnTo>
                    <a:pt x="4435692" y="18027"/>
                  </a:lnTo>
                  <a:lnTo>
                    <a:pt x="3924962" y="12013"/>
                  </a:lnTo>
                  <a:lnTo>
                    <a:pt x="3561328" y="12013"/>
                  </a:lnTo>
                  <a:lnTo>
                    <a:pt x="2871383" y="7323"/>
                  </a:lnTo>
                  <a:lnTo>
                    <a:pt x="2787943" y="6846"/>
                  </a:lnTo>
                  <a:close/>
                </a:path>
                <a:path w="4659630" h="22860">
                  <a:moveTo>
                    <a:pt x="3822532" y="11863"/>
                  </a:moveTo>
                  <a:lnTo>
                    <a:pt x="3561328" y="12013"/>
                  </a:lnTo>
                  <a:lnTo>
                    <a:pt x="3924962" y="12013"/>
                  </a:lnTo>
                  <a:lnTo>
                    <a:pt x="3822532" y="11863"/>
                  </a:lnTo>
                  <a:close/>
                </a:path>
                <a:path w="4659630" h="22860">
                  <a:moveTo>
                    <a:pt x="2927519" y="7040"/>
                  </a:moveTo>
                  <a:lnTo>
                    <a:pt x="2871383" y="7323"/>
                  </a:lnTo>
                  <a:lnTo>
                    <a:pt x="2973030" y="7323"/>
                  </a:lnTo>
                  <a:lnTo>
                    <a:pt x="2927519" y="704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6" name="object 24"/>
            <p:cNvSpPr/>
            <p:nvPr/>
          </p:nvSpPr>
          <p:spPr>
            <a:xfrm>
              <a:off x="580466" y="4547704"/>
              <a:ext cx="5499100" cy="63500"/>
            </a:xfrm>
            <a:custGeom>
              <a:avLst/>
              <a:gdLst/>
              <a:ahLst/>
              <a:cxnLst/>
              <a:rect l="l" t="t" r="r" b="b"/>
              <a:pathLst>
                <a:path w="5499100" h="63500">
                  <a:moveTo>
                    <a:pt x="2026894" y="812"/>
                  </a:moveTo>
                  <a:lnTo>
                    <a:pt x="1547164" y="736"/>
                  </a:lnTo>
                  <a:lnTo>
                    <a:pt x="1458226" y="812"/>
                  </a:lnTo>
                  <a:lnTo>
                    <a:pt x="617994" y="7073"/>
                  </a:lnTo>
                  <a:lnTo>
                    <a:pt x="12" y="12865"/>
                  </a:lnTo>
                  <a:lnTo>
                    <a:pt x="0" y="13525"/>
                  </a:lnTo>
                  <a:lnTo>
                    <a:pt x="720864" y="7073"/>
                  </a:lnTo>
                  <a:lnTo>
                    <a:pt x="2026894" y="812"/>
                  </a:lnTo>
                  <a:close/>
                </a:path>
                <a:path w="5499100" h="63500">
                  <a:moveTo>
                    <a:pt x="3747376" y="48374"/>
                  </a:moveTo>
                  <a:lnTo>
                    <a:pt x="3702278" y="48082"/>
                  </a:lnTo>
                  <a:lnTo>
                    <a:pt x="3646132" y="48374"/>
                  </a:lnTo>
                  <a:lnTo>
                    <a:pt x="3747376" y="48374"/>
                  </a:lnTo>
                  <a:close/>
                </a:path>
                <a:path w="5499100" h="63500">
                  <a:moveTo>
                    <a:pt x="4049852" y="5384"/>
                  </a:moveTo>
                  <a:lnTo>
                    <a:pt x="3129724" y="812"/>
                  </a:lnTo>
                  <a:lnTo>
                    <a:pt x="3101149" y="723"/>
                  </a:lnTo>
                  <a:lnTo>
                    <a:pt x="2693251" y="0"/>
                  </a:lnTo>
                  <a:lnTo>
                    <a:pt x="2026894" y="812"/>
                  </a:lnTo>
                  <a:lnTo>
                    <a:pt x="2404580" y="812"/>
                  </a:lnTo>
                  <a:lnTo>
                    <a:pt x="2520378" y="800"/>
                  </a:lnTo>
                  <a:lnTo>
                    <a:pt x="2532469" y="812"/>
                  </a:lnTo>
                  <a:lnTo>
                    <a:pt x="4049852" y="5384"/>
                  </a:lnTo>
                  <a:close/>
                </a:path>
                <a:path w="5499100" h="63500">
                  <a:moveTo>
                    <a:pt x="4699724" y="53060"/>
                  </a:moveTo>
                  <a:lnTo>
                    <a:pt x="4597285" y="52908"/>
                  </a:lnTo>
                  <a:lnTo>
                    <a:pt x="4336085" y="53060"/>
                  </a:lnTo>
                  <a:lnTo>
                    <a:pt x="4699724" y="53060"/>
                  </a:lnTo>
                  <a:close/>
                </a:path>
                <a:path w="5499100" h="63500">
                  <a:moveTo>
                    <a:pt x="5434317" y="63309"/>
                  </a:moveTo>
                  <a:lnTo>
                    <a:pt x="4751781" y="53263"/>
                  </a:lnTo>
                  <a:lnTo>
                    <a:pt x="4336085" y="53060"/>
                  </a:lnTo>
                  <a:lnTo>
                    <a:pt x="3646132" y="48374"/>
                  </a:lnTo>
                  <a:lnTo>
                    <a:pt x="2897644" y="43802"/>
                  </a:lnTo>
                  <a:lnTo>
                    <a:pt x="2651518" y="41795"/>
                  </a:lnTo>
                  <a:lnTo>
                    <a:pt x="2517800" y="41046"/>
                  </a:lnTo>
                  <a:lnTo>
                    <a:pt x="1909711" y="43903"/>
                  </a:lnTo>
                  <a:lnTo>
                    <a:pt x="774750" y="63309"/>
                  </a:lnTo>
                  <a:lnTo>
                    <a:pt x="831075" y="63309"/>
                  </a:lnTo>
                  <a:lnTo>
                    <a:pt x="2340686" y="43802"/>
                  </a:lnTo>
                  <a:lnTo>
                    <a:pt x="2483828" y="41821"/>
                  </a:lnTo>
                  <a:lnTo>
                    <a:pt x="2504262" y="41821"/>
                  </a:lnTo>
                  <a:lnTo>
                    <a:pt x="2730474" y="43802"/>
                  </a:lnTo>
                  <a:lnTo>
                    <a:pt x="5246916" y="63309"/>
                  </a:lnTo>
                  <a:lnTo>
                    <a:pt x="5434317" y="63309"/>
                  </a:lnTo>
                  <a:close/>
                </a:path>
                <a:path w="5499100" h="63500">
                  <a:moveTo>
                    <a:pt x="5499036" y="12573"/>
                  </a:moveTo>
                  <a:lnTo>
                    <a:pt x="4896002" y="9588"/>
                  </a:lnTo>
                  <a:lnTo>
                    <a:pt x="5267464" y="12865"/>
                  </a:lnTo>
                  <a:lnTo>
                    <a:pt x="5499036" y="18110"/>
                  </a:lnTo>
                  <a:lnTo>
                    <a:pt x="5499036" y="125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7" name="object 25"/>
            <p:cNvSpPr/>
            <p:nvPr/>
          </p:nvSpPr>
          <p:spPr>
            <a:xfrm>
              <a:off x="580478" y="4528997"/>
              <a:ext cx="5499100" cy="82550"/>
            </a:xfrm>
            <a:custGeom>
              <a:avLst/>
              <a:gdLst/>
              <a:ahLst/>
              <a:cxnLst/>
              <a:rect l="l" t="t" r="r" b="b"/>
              <a:pathLst>
                <a:path w="5499100" h="82550">
                  <a:moveTo>
                    <a:pt x="5499036" y="0"/>
                  </a:moveTo>
                  <a:lnTo>
                    <a:pt x="0" y="0"/>
                  </a:lnTo>
                  <a:lnTo>
                    <a:pt x="0" y="82016"/>
                  </a:lnTo>
                  <a:lnTo>
                    <a:pt x="5499036" y="82016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8" name="object 26"/>
            <p:cNvSpPr/>
            <p:nvPr/>
          </p:nvSpPr>
          <p:spPr>
            <a:xfrm>
              <a:off x="848131" y="4456976"/>
              <a:ext cx="1575435" cy="15875"/>
            </a:xfrm>
            <a:custGeom>
              <a:avLst/>
              <a:gdLst/>
              <a:ahLst/>
              <a:cxnLst/>
              <a:rect l="l" t="t" r="r" b="b"/>
              <a:pathLst>
                <a:path w="1575435" h="15875">
                  <a:moveTo>
                    <a:pt x="1575129" y="0"/>
                  </a:moveTo>
                  <a:lnTo>
                    <a:pt x="73901" y="0"/>
                  </a:lnTo>
                  <a:lnTo>
                    <a:pt x="0" y="15582"/>
                  </a:lnTo>
                  <a:lnTo>
                    <a:pt x="1547304" y="15582"/>
                  </a:lnTo>
                  <a:lnTo>
                    <a:pt x="1575129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9" name="object 27"/>
            <p:cNvSpPr/>
            <p:nvPr/>
          </p:nvSpPr>
          <p:spPr>
            <a:xfrm>
              <a:off x="1037894" y="4465853"/>
              <a:ext cx="1369695" cy="1905"/>
            </a:xfrm>
            <a:custGeom>
              <a:avLst/>
              <a:gdLst/>
              <a:ahLst/>
              <a:cxnLst/>
              <a:rect l="l" t="t" r="r" b="b"/>
              <a:pathLst>
                <a:path w="1369695" h="1904">
                  <a:moveTo>
                    <a:pt x="211239" y="12"/>
                  </a:moveTo>
                  <a:lnTo>
                    <a:pt x="0" y="12"/>
                  </a:lnTo>
                  <a:lnTo>
                    <a:pt x="0" y="1282"/>
                  </a:lnTo>
                  <a:lnTo>
                    <a:pt x="211239" y="1282"/>
                  </a:lnTo>
                  <a:lnTo>
                    <a:pt x="211239" y="647"/>
                  </a:lnTo>
                  <a:lnTo>
                    <a:pt x="211239" y="12"/>
                  </a:lnTo>
                  <a:close/>
                </a:path>
                <a:path w="1369695" h="1904">
                  <a:moveTo>
                    <a:pt x="1369491" y="25"/>
                  </a:moveTo>
                  <a:lnTo>
                    <a:pt x="1225994" y="266"/>
                  </a:lnTo>
                  <a:lnTo>
                    <a:pt x="924382" y="12"/>
                  </a:lnTo>
                  <a:lnTo>
                    <a:pt x="868768" y="0"/>
                  </a:lnTo>
                  <a:lnTo>
                    <a:pt x="818235" y="25"/>
                  </a:lnTo>
                  <a:lnTo>
                    <a:pt x="211239" y="647"/>
                  </a:lnTo>
                  <a:lnTo>
                    <a:pt x="732510" y="647"/>
                  </a:lnTo>
                  <a:lnTo>
                    <a:pt x="1087818" y="508"/>
                  </a:lnTo>
                  <a:lnTo>
                    <a:pt x="1146606" y="533"/>
                  </a:lnTo>
                  <a:lnTo>
                    <a:pt x="1315059" y="406"/>
                  </a:lnTo>
                  <a:lnTo>
                    <a:pt x="1369034" y="266"/>
                  </a:lnTo>
                  <a:lnTo>
                    <a:pt x="1369491" y="2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0" name="object 28"/>
            <p:cNvSpPr/>
            <p:nvPr/>
          </p:nvSpPr>
          <p:spPr>
            <a:xfrm>
              <a:off x="874750" y="4465726"/>
              <a:ext cx="1533525" cy="1905"/>
            </a:xfrm>
            <a:custGeom>
              <a:avLst/>
              <a:gdLst/>
              <a:ahLst/>
              <a:cxnLst/>
              <a:rect l="l" t="t" r="r" b="b"/>
              <a:pathLst>
                <a:path w="1533525" h="1904">
                  <a:moveTo>
                    <a:pt x="399605" y="584"/>
                  </a:moveTo>
                  <a:lnTo>
                    <a:pt x="0" y="584"/>
                  </a:lnTo>
                  <a:lnTo>
                    <a:pt x="0" y="1854"/>
                  </a:lnTo>
                  <a:lnTo>
                    <a:pt x="399605" y="1854"/>
                  </a:lnTo>
                  <a:lnTo>
                    <a:pt x="399605" y="1219"/>
                  </a:lnTo>
                  <a:lnTo>
                    <a:pt x="399605" y="584"/>
                  </a:lnTo>
                  <a:close/>
                </a:path>
                <a:path w="1533525" h="1904">
                  <a:moveTo>
                    <a:pt x="885558" y="596"/>
                  </a:moveTo>
                  <a:lnTo>
                    <a:pt x="399605" y="1219"/>
                  </a:lnTo>
                  <a:lnTo>
                    <a:pt x="631939" y="1219"/>
                  </a:lnTo>
                  <a:lnTo>
                    <a:pt x="885558" y="596"/>
                  </a:lnTo>
                  <a:close/>
                </a:path>
                <a:path w="1533525" h="1904">
                  <a:moveTo>
                    <a:pt x="1406525" y="520"/>
                  </a:moveTo>
                  <a:lnTo>
                    <a:pt x="1275511" y="495"/>
                  </a:lnTo>
                  <a:lnTo>
                    <a:pt x="978903" y="368"/>
                  </a:lnTo>
                  <a:lnTo>
                    <a:pt x="890651" y="558"/>
                  </a:lnTo>
                  <a:lnTo>
                    <a:pt x="1064983" y="546"/>
                  </a:lnTo>
                  <a:lnTo>
                    <a:pt x="1250010" y="660"/>
                  </a:lnTo>
                  <a:lnTo>
                    <a:pt x="1406525" y="520"/>
                  </a:lnTo>
                  <a:close/>
                </a:path>
                <a:path w="1533525" h="1904">
                  <a:moveTo>
                    <a:pt x="1532902" y="0"/>
                  </a:moveTo>
                  <a:lnTo>
                    <a:pt x="1275511" y="495"/>
                  </a:lnTo>
                  <a:lnTo>
                    <a:pt x="1416177" y="495"/>
                  </a:lnTo>
                  <a:lnTo>
                    <a:pt x="1532813" y="3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1" name="object 29"/>
            <p:cNvSpPr/>
            <p:nvPr/>
          </p:nvSpPr>
          <p:spPr>
            <a:xfrm>
              <a:off x="882091" y="4464913"/>
              <a:ext cx="594995" cy="1270"/>
            </a:xfrm>
            <a:custGeom>
              <a:avLst/>
              <a:gdLst/>
              <a:ahLst/>
              <a:cxnLst/>
              <a:rect l="l" t="t" r="r" b="b"/>
              <a:pathLst>
                <a:path w="594994" h="1270">
                  <a:moveTo>
                    <a:pt x="307606" y="990"/>
                  </a:moveTo>
                  <a:lnTo>
                    <a:pt x="2349" y="0"/>
                  </a:lnTo>
                  <a:lnTo>
                    <a:pt x="0" y="495"/>
                  </a:lnTo>
                  <a:lnTo>
                    <a:pt x="206870" y="1231"/>
                  </a:lnTo>
                  <a:lnTo>
                    <a:pt x="307606" y="990"/>
                  </a:lnTo>
                  <a:close/>
                </a:path>
                <a:path w="594994" h="1270">
                  <a:moveTo>
                    <a:pt x="594372" y="444"/>
                  </a:moveTo>
                  <a:lnTo>
                    <a:pt x="593839" y="355"/>
                  </a:lnTo>
                  <a:lnTo>
                    <a:pt x="583450" y="355"/>
                  </a:lnTo>
                  <a:lnTo>
                    <a:pt x="575500" y="317"/>
                  </a:lnTo>
                  <a:lnTo>
                    <a:pt x="307606" y="990"/>
                  </a:lnTo>
                  <a:lnTo>
                    <a:pt x="425386" y="990"/>
                  </a:lnTo>
                  <a:lnTo>
                    <a:pt x="594372" y="4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2" name="object 30"/>
            <p:cNvSpPr/>
            <p:nvPr/>
          </p:nvSpPr>
          <p:spPr>
            <a:xfrm>
              <a:off x="857045" y="4468393"/>
              <a:ext cx="1546225" cy="2540"/>
            </a:xfrm>
            <a:custGeom>
              <a:avLst/>
              <a:gdLst/>
              <a:ahLst/>
              <a:cxnLst/>
              <a:rect l="l" t="t" r="r" b="b"/>
              <a:pathLst>
                <a:path w="1546225" h="2539">
                  <a:moveTo>
                    <a:pt x="1545828" y="0"/>
                  </a:moveTo>
                  <a:lnTo>
                    <a:pt x="2167" y="1828"/>
                  </a:lnTo>
                  <a:lnTo>
                    <a:pt x="0" y="2285"/>
                  </a:lnTo>
                  <a:lnTo>
                    <a:pt x="1545193" y="355"/>
                  </a:lnTo>
                  <a:lnTo>
                    <a:pt x="1545828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3" name="object 31"/>
            <p:cNvSpPr/>
            <p:nvPr/>
          </p:nvSpPr>
          <p:spPr>
            <a:xfrm>
              <a:off x="861201" y="4466450"/>
              <a:ext cx="1545590" cy="3810"/>
            </a:xfrm>
            <a:custGeom>
              <a:avLst/>
              <a:gdLst/>
              <a:ahLst/>
              <a:cxnLst/>
              <a:rect l="l" t="t" r="r" b="b"/>
              <a:pathLst>
                <a:path w="1545589" h="3810">
                  <a:moveTo>
                    <a:pt x="1545131" y="0"/>
                  </a:moveTo>
                  <a:lnTo>
                    <a:pt x="2891" y="2743"/>
                  </a:lnTo>
                  <a:lnTo>
                    <a:pt x="0" y="3352"/>
                  </a:lnTo>
                  <a:lnTo>
                    <a:pt x="1543289" y="1028"/>
                  </a:lnTo>
                  <a:lnTo>
                    <a:pt x="1545131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4" name="object 32"/>
            <p:cNvSpPr/>
            <p:nvPr/>
          </p:nvSpPr>
          <p:spPr>
            <a:xfrm>
              <a:off x="861232" y="4467098"/>
              <a:ext cx="1544320" cy="3175"/>
            </a:xfrm>
            <a:custGeom>
              <a:avLst/>
              <a:gdLst/>
              <a:ahLst/>
              <a:cxnLst/>
              <a:rect l="l" t="t" r="r" b="b"/>
              <a:pathLst>
                <a:path w="1544320" h="3175">
                  <a:moveTo>
                    <a:pt x="1543955" y="0"/>
                  </a:moveTo>
                  <a:lnTo>
                    <a:pt x="755" y="2539"/>
                  </a:lnTo>
                  <a:lnTo>
                    <a:pt x="0" y="2705"/>
                  </a:lnTo>
                  <a:lnTo>
                    <a:pt x="1543252" y="393"/>
                  </a:lnTo>
                  <a:lnTo>
                    <a:pt x="154395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5" name="object 33"/>
            <p:cNvSpPr/>
            <p:nvPr/>
          </p:nvSpPr>
          <p:spPr>
            <a:xfrm>
              <a:off x="913015" y="4456975"/>
              <a:ext cx="1509395" cy="2540"/>
            </a:xfrm>
            <a:custGeom>
              <a:avLst/>
              <a:gdLst/>
              <a:ahLst/>
              <a:cxnLst/>
              <a:rect l="l" t="t" r="r" b="b"/>
              <a:pathLst>
                <a:path w="1509395" h="2539">
                  <a:moveTo>
                    <a:pt x="888149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888149" y="2540"/>
                  </a:lnTo>
                  <a:lnTo>
                    <a:pt x="888149" y="1270"/>
                  </a:lnTo>
                  <a:close/>
                </a:path>
                <a:path w="1509395" h="2539">
                  <a:moveTo>
                    <a:pt x="1509102" y="0"/>
                  </a:moveTo>
                  <a:lnTo>
                    <a:pt x="1349209" y="0"/>
                  </a:lnTo>
                  <a:lnTo>
                    <a:pt x="1349209" y="1270"/>
                  </a:lnTo>
                  <a:lnTo>
                    <a:pt x="1509102" y="1270"/>
                  </a:lnTo>
                  <a:lnTo>
                    <a:pt x="1509102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6" name="object 34"/>
            <p:cNvSpPr/>
            <p:nvPr/>
          </p:nvSpPr>
          <p:spPr>
            <a:xfrm>
              <a:off x="896785" y="4457877"/>
              <a:ext cx="1525270" cy="5080"/>
            </a:xfrm>
            <a:custGeom>
              <a:avLst/>
              <a:gdLst/>
              <a:ahLst/>
              <a:cxnLst/>
              <a:rect l="l" t="t" r="r" b="b"/>
              <a:pathLst>
                <a:path w="1525270" h="5079">
                  <a:moveTo>
                    <a:pt x="399834" y="1714"/>
                  </a:moveTo>
                  <a:lnTo>
                    <a:pt x="228104" y="1460"/>
                  </a:lnTo>
                  <a:lnTo>
                    <a:pt x="14274" y="1422"/>
                  </a:lnTo>
                  <a:lnTo>
                    <a:pt x="13500" y="1587"/>
                  </a:lnTo>
                  <a:lnTo>
                    <a:pt x="399834" y="1714"/>
                  </a:lnTo>
                  <a:close/>
                </a:path>
                <a:path w="1525270" h="5079">
                  <a:moveTo>
                    <a:pt x="538200" y="4597"/>
                  </a:moveTo>
                  <a:lnTo>
                    <a:pt x="3797" y="3632"/>
                  </a:lnTo>
                  <a:lnTo>
                    <a:pt x="0" y="4432"/>
                  </a:lnTo>
                  <a:lnTo>
                    <a:pt x="444373" y="5003"/>
                  </a:lnTo>
                  <a:lnTo>
                    <a:pt x="538200" y="4597"/>
                  </a:lnTo>
                  <a:close/>
                </a:path>
                <a:path w="1525270" h="5079">
                  <a:moveTo>
                    <a:pt x="684466" y="3835"/>
                  </a:moveTo>
                  <a:lnTo>
                    <a:pt x="637260" y="3657"/>
                  </a:lnTo>
                  <a:lnTo>
                    <a:pt x="587070" y="3657"/>
                  </a:lnTo>
                  <a:lnTo>
                    <a:pt x="587070" y="2768"/>
                  </a:lnTo>
                  <a:lnTo>
                    <a:pt x="490499" y="2768"/>
                  </a:lnTo>
                  <a:lnTo>
                    <a:pt x="490499" y="4038"/>
                  </a:lnTo>
                  <a:lnTo>
                    <a:pt x="587070" y="4038"/>
                  </a:lnTo>
                  <a:lnTo>
                    <a:pt x="587070" y="3810"/>
                  </a:lnTo>
                  <a:lnTo>
                    <a:pt x="667905" y="4000"/>
                  </a:lnTo>
                  <a:lnTo>
                    <a:pt x="684466" y="3835"/>
                  </a:lnTo>
                  <a:close/>
                </a:path>
                <a:path w="1525270" h="5079">
                  <a:moveTo>
                    <a:pt x="1519059" y="3251"/>
                  </a:moveTo>
                  <a:lnTo>
                    <a:pt x="1312443" y="3251"/>
                  </a:lnTo>
                  <a:lnTo>
                    <a:pt x="1312443" y="2768"/>
                  </a:lnTo>
                  <a:lnTo>
                    <a:pt x="816178" y="2768"/>
                  </a:lnTo>
                  <a:lnTo>
                    <a:pt x="816178" y="4038"/>
                  </a:lnTo>
                  <a:lnTo>
                    <a:pt x="1312443" y="4038"/>
                  </a:lnTo>
                  <a:lnTo>
                    <a:pt x="1312443" y="3429"/>
                  </a:lnTo>
                  <a:lnTo>
                    <a:pt x="1518539" y="3543"/>
                  </a:lnTo>
                  <a:lnTo>
                    <a:pt x="1519059" y="3251"/>
                  </a:lnTo>
                  <a:close/>
                </a:path>
                <a:path w="1525270" h="5079">
                  <a:moveTo>
                    <a:pt x="1519897" y="2781"/>
                  </a:moveTo>
                  <a:lnTo>
                    <a:pt x="1348206" y="2832"/>
                  </a:lnTo>
                  <a:lnTo>
                    <a:pt x="1519796" y="2832"/>
                  </a:lnTo>
                  <a:close/>
                </a:path>
                <a:path w="1525270" h="5079">
                  <a:moveTo>
                    <a:pt x="1524876" y="0"/>
                  </a:moveTo>
                  <a:lnTo>
                    <a:pt x="228104" y="1460"/>
                  </a:lnTo>
                  <a:lnTo>
                    <a:pt x="607618" y="1460"/>
                  </a:lnTo>
                  <a:lnTo>
                    <a:pt x="1524469" y="228"/>
                  </a:lnTo>
                  <a:lnTo>
                    <a:pt x="1524876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7" name="object 35"/>
            <p:cNvSpPr/>
            <p:nvPr/>
          </p:nvSpPr>
          <p:spPr>
            <a:xfrm>
              <a:off x="891552" y="4460646"/>
              <a:ext cx="1525270" cy="4445"/>
            </a:xfrm>
            <a:custGeom>
              <a:avLst/>
              <a:gdLst/>
              <a:ahLst/>
              <a:cxnLst/>
              <a:rect l="l" t="t" r="r" b="b"/>
              <a:pathLst>
                <a:path w="1525270" h="4445">
                  <a:moveTo>
                    <a:pt x="1525130" y="12"/>
                  </a:moveTo>
                  <a:lnTo>
                    <a:pt x="1524000" y="25"/>
                  </a:lnTo>
                  <a:lnTo>
                    <a:pt x="1163612" y="0"/>
                  </a:lnTo>
                  <a:lnTo>
                    <a:pt x="1163612" y="1397"/>
                  </a:lnTo>
                  <a:lnTo>
                    <a:pt x="864806" y="2146"/>
                  </a:lnTo>
                  <a:lnTo>
                    <a:pt x="841641" y="2095"/>
                  </a:lnTo>
                  <a:lnTo>
                    <a:pt x="809053" y="2095"/>
                  </a:lnTo>
                  <a:lnTo>
                    <a:pt x="809053" y="1651"/>
                  </a:lnTo>
                  <a:lnTo>
                    <a:pt x="1163612" y="1397"/>
                  </a:lnTo>
                  <a:lnTo>
                    <a:pt x="1163612" y="0"/>
                  </a:lnTo>
                  <a:lnTo>
                    <a:pt x="821410" y="0"/>
                  </a:lnTo>
                  <a:lnTo>
                    <a:pt x="821410" y="1066"/>
                  </a:lnTo>
                  <a:lnTo>
                    <a:pt x="689698" y="1066"/>
                  </a:lnTo>
                  <a:lnTo>
                    <a:pt x="671830" y="1003"/>
                  </a:lnTo>
                  <a:lnTo>
                    <a:pt x="593344" y="1003"/>
                  </a:lnTo>
                  <a:lnTo>
                    <a:pt x="593344" y="0"/>
                  </a:lnTo>
                  <a:lnTo>
                    <a:pt x="495731" y="0"/>
                  </a:lnTo>
                  <a:lnTo>
                    <a:pt x="495731" y="1003"/>
                  </a:lnTo>
                  <a:lnTo>
                    <a:pt x="491528" y="1003"/>
                  </a:lnTo>
                  <a:lnTo>
                    <a:pt x="495731" y="1028"/>
                  </a:lnTo>
                  <a:lnTo>
                    <a:pt x="495731" y="1270"/>
                  </a:lnTo>
                  <a:lnTo>
                    <a:pt x="566280" y="1270"/>
                  </a:lnTo>
                  <a:lnTo>
                    <a:pt x="608863" y="1422"/>
                  </a:lnTo>
                  <a:lnTo>
                    <a:pt x="608863" y="2590"/>
                  </a:lnTo>
                  <a:lnTo>
                    <a:pt x="501002" y="2425"/>
                  </a:lnTo>
                  <a:lnTo>
                    <a:pt x="543433" y="1828"/>
                  </a:lnTo>
                  <a:lnTo>
                    <a:pt x="9029" y="863"/>
                  </a:lnTo>
                  <a:lnTo>
                    <a:pt x="5054" y="1714"/>
                  </a:lnTo>
                  <a:lnTo>
                    <a:pt x="1257" y="2501"/>
                  </a:lnTo>
                  <a:lnTo>
                    <a:pt x="0" y="2768"/>
                  </a:lnTo>
                  <a:lnTo>
                    <a:pt x="255651" y="3022"/>
                  </a:lnTo>
                  <a:lnTo>
                    <a:pt x="654583" y="3822"/>
                  </a:lnTo>
                  <a:lnTo>
                    <a:pt x="719264" y="2743"/>
                  </a:lnTo>
                  <a:lnTo>
                    <a:pt x="640689" y="2628"/>
                  </a:lnTo>
                  <a:lnTo>
                    <a:pt x="809053" y="2628"/>
                  </a:lnTo>
                  <a:lnTo>
                    <a:pt x="870254" y="2667"/>
                  </a:lnTo>
                  <a:lnTo>
                    <a:pt x="1520926" y="2374"/>
                  </a:lnTo>
                  <a:lnTo>
                    <a:pt x="1521320" y="2146"/>
                  </a:lnTo>
                  <a:lnTo>
                    <a:pt x="1522717" y="1358"/>
                  </a:lnTo>
                  <a:lnTo>
                    <a:pt x="1406385" y="1270"/>
                  </a:lnTo>
                  <a:lnTo>
                    <a:pt x="1524000" y="1270"/>
                  </a:lnTo>
                  <a:lnTo>
                    <a:pt x="1524000" y="63"/>
                  </a:lnTo>
                  <a:lnTo>
                    <a:pt x="1525028" y="6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8" name="object 36"/>
            <p:cNvSpPr/>
            <p:nvPr/>
          </p:nvSpPr>
          <p:spPr>
            <a:xfrm>
              <a:off x="925690" y="4441571"/>
              <a:ext cx="4808855" cy="15240"/>
            </a:xfrm>
            <a:custGeom>
              <a:avLst/>
              <a:gdLst/>
              <a:ahLst/>
              <a:cxnLst/>
              <a:rect l="l" t="t" r="r" b="b"/>
              <a:pathLst>
                <a:path w="4808855" h="15239">
                  <a:moveTo>
                    <a:pt x="4739132" y="0"/>
                  </a:moveTo>
                  <a:lnTo>
                    <a:pt x="69405" y="0"/>
                  </a:lnTo>
                  <a:lnTo>
                    <a:pt x="0" y="14630"/>
                  </a:lnTo>
                  <a:lnTo>
                    <a:pt x="4808562" y="14630"/>
                  </a:lnTo>
                  <a:lnTo>
                    <a:pt x="473913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9" name="object 37"/>
            <p:cNvSpPr/>
            <p:nvPr/>
          </p:nvSpPr>
          <p:spPr>
            <a:xfrm>
              <a:off x="982076" y="4442044"/>
              <a:ext cx="4691380" cy="3810"/>
            </a:xfrm>
            <a:custGeom>
              <a:avLst/>
              <a:gdLst/>
              <a:ahLst/>
              <a:cxnLst/>
              <a:rect l="l" t="t" r="r" b="b"/>
              <a:pathLst>
                <a:path w="4691380" h="3810">
                  <a:moveTo>
                    <a:pt x="2380743" y="2904"/>
                  </a:moveTo>
                  <a:lnTo>
                    <a:pt x="2128281" y="2904"/>
                  </a:lnTo>
                  <a:lnTo>
                    <a:pt x="2483582" y="3477"/>
                  </a:lnTo>
                  <a:lnTo>
                    <a:pt x="2520972" y="2989"/>
                  </a:lnTo>
                  <a:lnTo>
                    <a:pt x="2380743" y="2904"/>
                  </a:lnTo>
                  <a:close/>
                </a:path>
                <a:path w="4691380" h="3810">
                  <a:moveTo>
                    <a:pt x="853961" y="2217"/>
                  </a:moveTo>
                  <a:lnTo>
                    <a:pt x="429742" y="2217"/>
                  </a:lnTo>
                  <a:lnTo>
                    <a:pt x="1128007" y="3062"/>
                  </a:lnTo>
                  <a:lnTo>
                    <a:pt x="2380743" y="2904"/>
                  </a:lnTo>
                  <a:lnTo>
                    <a:pt x="2063421" y="2701"/>
                  </a:lnTo>
                  <a:lnTo>
                    <a:pt x="1256025" y="2438"/>
                  </a:lnTo>
                  <a:lnTo>
                    <a:pt x="853961" y="2217"/>
                  </a:lnTo>
                  <a:close/>
                </a:path>
                <a:path w="4691380" h="3810">
                  <a:moveTo>
                    <a:pt x="4684992" y="0"/>
                  </a:moveTo>
                  <a:lnTo>
                    <a:pt x="3061695" y="2072"/>
                  </a:lnTo>
                  <a:lnTo>
                    <a:pt x="2520972" y="2989"/>
                  </a:lnTo>
                  <a:lnTo>
                    <a:pt x="2925961" y="2989"/>
                  </a:lnTo>
                  <a:lnTo>
                    <a:pt x="3598895" y="2072"/>
                  </a:lnTo>
                  <a:lnTo>
                    <a:pt x="4569869" y="1590"/>
                  </a:lnTo>
                  <a:lnTo>
                    <a:pt x="4691378" y="1345"/>
                  </a:lnTo>
                  <a:lnTo>
                    <a:pt x="4684992" y="0"/>
                  </a:lnTo>
                  <a:close/>
                </a:path>
                <a:path w="4691380" h="3810">
                  <a:moveTo>
                    <a:pt x="2267827" y="2676"/>
                  </a:moveTo>
                  <a:lnTo>
                    <a:pt x="2063421" y="2701"/>
                  </a:lnTo>
                  <a:lnTo>
                    <a:pt x="2278252" y="2701"/>
                  </a:lnTo>
                  <a:lnTo>
                    <a:pt x="2267827" y="2676"/>
                  </a:lnTo>
                  <a:close/>
                </a:path>
                <a:path w="4691380" h="3810">
                  <a:moveTo>
                    <a:pt x="1404507" y="2384"/>
                  </a:moveTo>
                  <a:lnTo>
                    <a:pt x="1256025" y="2438"/>
                  </a:lnTo>
                  <a:lnTo>
                    <a:pt x="1517579" y="2438"/>
                  </a:lnTo>
                  <a:lnTo>
                    <a:pt x="1404507" y="2384"/>
                  </a:lnTo>
                  <a:close/>
                </a:path>
                <a:path w="4691380" h="3810">
                  <a:moveTo>
                    <a:pt x="1127" y="2032"/>
                  </a:moveTo>
                  <a:lnTo>
                    <a:pt x="0" y="2270"/>
                  </a:lnTo>
                  <a:lnTo>
                    <a:pt x="84299" y="2334"/>
                  </a:lnTo>
                  <a:lnTo>
                    <a:pt x="853961" y="2217"/>
                  </a:lnTo>
                  <a:lnTo>
                    <a:pt x="1127" y="2032"/>
                  </a:lnTo>
                  <a:close/>
                </a:path>
                <a:path w="4691380" h="3810">
                  <a:moveTo>
                    <a:pt x="463677" y="1841"/>
                  </a:moveTo>
                  <a:lnTo>
                    <a:pt x="153978" y="2072"/>
                  </a:lnTo>
                  <a:lnTo>
                    <a:pt x="729236" y="2072"/>
                  </a:lnTo>
                  <a:lnTo>
                    <a:pt x="463677" y="1841"/>
                  </a:lnTo>
                  <a:close/>
                </a:path>
                <a:path w="4691380" h="3810">
                  <a:moveTo>
                    <a:pt x="4569869" y="1590"/>
                  </a:moveTo>
                  <a:lnTo>
                    <a:pt x="4015702" y="1590"/>
                  </a:lnTo>
                  <a:lnTo>
                    <a:pt x="4358535" y="1844"/>
                  </a:lnTo>
                  <a:lnTo>
                    <a:pt x="4569869" y="159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0" name="object 38"/>
            <p:cNvSpPr/>
            <p:nvPr/>
          </p:nvSpPr>
          <p:spPr>
            <a:xfrm>
              <a:off x="982065" y="4442815"/>
              <a:ext cx="4598670" cy="2540"/>
            </a:xfrm>
            <a:custGeom>
              <a:avLst/>
              <a:gdLst/>
              <a:ahLst/>
              <a:cxnLst/>
              <a:rect l="l" t="t" r="r" b="b"/>
              <a:pathLst>
                <a:path w="4598670" h="2539">
                  <a:moveTo>
                    <a:pt x="539051" y="1422"/>
                  </a:moveTo>
                  <a:lnTo>
                    <a:pt x="474484" y="1308"/>
                  </a:lnTo>
                  <a:lnTo>
                    <a:pt x="210235" y="1422"/>
                  </a:lnTo>
                  <a:lnTo>
                    <a:pt x="539051" y="1422"/>
                  </a:lnTo>
                  <a:close/>
                </a:path>
                <a:path w="4598670" h="2539">
                  <a:moveTo>
                    <a:pt x="578916" y="1485"/>
                  </a:moveTo>
                  <a:lnTo>
                    <a:pt x="555713" y="1447"/>
                  </a:lnTo>
                  <a:lnTo>
                    <a:pt x="428345" y="1447"/>
                  </a:lnTo>
                  <a:lnTo>
                    <a:pt x="210235" y="1422"/>
                  </a:lnTo>
                  <a:lnTo>
                    <a:pt x="787" y="1346"/>
                  </a:lnTo>
                  <a:lnTo>
                    <a:pt x="0" y="1511"/>
                  </a:lnTo>
                  <a:lnTo>
                    <a:pt x="84124" y="1574"/>
                  </a:lnTo>
                  <a:lnTo>
                    <a:pt x="494004" y="1473"/>
                  </a:lnTo>
                  <a:lnTo>
                    <a:pt x="578916" y="1485"/>
                  </a:lnTo>
                  <a:close/>
                </a:path>
                <a:path w="4598670" h="2539">
                  <a:moveTo>
                    <a:pt x="1556080" y="1270"/>
                  </a:moveTo>
                  <a:lnTo>
                    <a:pt x="1491132" y="1270"/>
                  </a:lnTo>
                  <a:lnTo>
                    <a:pt x="1491132" y="2540"/>
                  </a:lnTo>
                  <a:lnTo>
                    <a:pt x="1556080" y="2540"/>
                  </a:lnTo>
                  <a:lnTo>
                    <a:pt x="1556080" y="1270"/>
                  </a:lnTo>
                  <a:close/>
                </a:path>
                <a:path w="4598670" h="2539">
                  <a:moveTo>
                    <a:pt x="2758668" y="1270"/>
                  </a:moveTo>
                  <a:lnTo>
                    <a:pt x="2652026" y="1270"/>
                  </a:lnTo>
                  <a:lnTo>
                    <a:pt x="2652026" y="2540"/>
                  </a:lnTo>
                  <a:lnTo>
                    <a:pt x="2758668" y="2540"/>
                  </a:lnTo>
                  <a:lnTo>
                    <a:pt x="2758668" y="1270"/>
                  </a:lnTo>
                  <a:close/>
                </a:path>
                <a:path w="4598670" h="2539">
                  <a:moveTo>
                    <a:pt x="4598492" y="0"/>
                  </a:moveTo>
                  <a:lnTo>
                    <a:pt x="4024236" y="0"/>
                  </a:lnTo>
                  <a:lnTo>
                    <a:pt x="4024236" y="1270"/>
                  </a:lnTo>
                  <a:lnTo>
                    <a:pt x="4598492" y="1270"/>
                  </a:lnTo>
                  <a:lnTo>
                    <a:pt x="4598492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1" name="object 39"/>
            <p:cNvSpPr/>
            <p:nvPr/>
          </p:nvSpPr>
          <p:spPr>
            <a:xfrm>
              <a:off x="991057" y="4441786"/>
              <a:ext cx="2948940" cy="1905"/>
            </a:xfrm>
            <a:custGeom>
              <a:avLst/>
              <a:gdLst/>
              <a:ahLst/>
              <a:cxnLst/>
              <a:rect l="l" t="t" r="r" b="b"/>
              <a:pathLst>
                <a:path w="2948940" h="1904">
                  <a:moveTo>
                    <a:pt x="69344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93445" y="1270"/>
                  </a:lnTo>
                  <a:lnTo>
                    <a:pt x="693445" y="0"/>
                  </a:lnTo>
                  <a:close/>
                </a:path>
                <a:path w="2948940" h="1904">
                  <a:moveTo>
                    <a:pt x="1641259" y="1435"/>
                  </a:moveTo>
                  <a:lnTo>
                    <a:pt x="810120" y="1435"/>
                  </a:lnTo>
                  <a:lnTo>
                    <a:pt x="1227378" y="1778"/>
                  </a:lnTo>
                  <a:lnTo>
                    <a:pt x="1641259" y="1435"/>
                  </a:lnTo>
                  <a:close/>
                </a:path>
                <a:path w="2948940" h="1904">
                  <a:moveTo>
                    <a:pt x="2462746" y="1828"/>
                  </a:moveTo>
                  <a:lnTo>
                    <a:pt x="2459482" y="1676"/>
                  </a:lnTo>
                  <a:lnTo>
                    <a:pt x="2227224" y="1244"/>
                  </a:lnTo>
                  <a:lnTo>
                    <a:pt x="1786813" y="723"/>
                  </a:lnTo>
                  <a:lnTo>
                    <a:pt x="1290002" y="1282"/>
                  </a:lnTo>
                  <a:lnTo>
                    <a:pt x="1780006" y="1282"/>
                  </a:lnTo>
                  <a:lnTo>
                    <a:pt x="1862797" y="1282"/>
                  </a:lnTo>
                  <a:lnTo>
                    <a:pt x="2462746" y="1828"/>
                  </a:lnTo>
                  <a:close/>
                </a:path>
                <a:path w="2948940" h="1904">
                  <a:moveTo>
                    <a:pt x="2948508" y="1320"/>
                  </a:moveTo>
                  <a:lnTo>
                    <a:pt x="2947454" y="1270"/>
                  </a:lnTo>
                  <a:lnTo>
                    <a:pt x="2925749" y="1270"/>
                  </a:lnTo>
                  <a:lnTo>
                    <a:pt x="2459482" y="1676"/>
                  </a:lnTo>
                  <a:lnTo>
                    <a:pt x="2714193" y="1676"/>
                  </a:lnTo>
                  <a:lnTo>
                    <a:pt x="2948508" y="132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2" name="object 40"/>
            <p:cNvSpPr/>
            <p:nvPr/>
          </p:nvSpPr>
          <p:spPr>
            <a:xfrm>
              <a:off x="1801164" y="4442815"/>
              <a:ext cx="3918585" cy="12700"/>
            </a:xfrm>
            <a:custGeom>
              <a:avLst/>
              <a:gdLst/>
              <a:ahLst/>
              <a:cxnLst/>
              <a:rect l="l" t="t" r="r" b="b"/>
              <a:pathLst>
                <a:path w="3918585" h="12700">
                  <a:moveTo>
                    <a:pt x="503834" y="673"/>
                  </a:moveTo>
                  <a:lnTo>
                    <a:pt x="19062" y="393"/>
                  </a:lnTo>
                  <a:lnTo>
                    <a:pt x="0" y="393"/>
                  </a:lnTo>
                  <a:lnTo>
                    <a:pt x="417258" y="736"/>
                  </a:lnTo>
                  <a:lnTo>
                    <a:pt x="503834" y="673"/>
                  </a:lnTo>
                  <a:close/>
                </a:path>
                <a:path w="3918585" h="12700">
                  <a:moveTo>
                    <a:pt x="1688795" y="812"/>
                  </a:moveTo>
                  <a:lnTo>
                    <a:pt x="1660105" y="723"/>
                  </a:lnTo>
                  <a:lnTo>
                    <a:pt x="1619859" y="723"/>
                  </a:lnTo>
                  <a:lnTo>
                    <a:pt x="1421739" y="381"/>
                  </a:lnTo>
                  <a:lnTo>
                    <a:pt x="1313649" y="215"/>
                  </a:lnTo>
                  <a:lnTo>
                    <a:pt x="1010500" y="0"/>
                  </a:lnTo>
                  <a:lnTo>
                    <a:pt x="784339" y="393"/>
                  </a:lnTo>
                  <a:lnTo>
                    <a:pt x="503834" y="673"/>
                  </a:lnTo>
                  <a:lnTo>
                    <a:pt x="646912" y="673"/>
                  </a:lnTo>
                  <a:lnTo>
                    <a:pt x="842073" y="393"/>
                  </a:lnTo>
                  <a:lnTo>
                    <a:pt x="1114818" y="292"/>
                  </a:lnTo>
                  <a:lnTo>
                    <a:pt x="1230020" y="381"/>
                  </a:lnTo>
                  <a:lnTo>
                    <a:pt x="1290764" y="381"/>
                  </a:lnTo>
                  <a:lnTo>
                    <a:pt x="1688795" y="812"/>
                  </a:lnTo>
                  <a:close/>
                </a:path>
                <a:path w="3918585" h="12700">
                  <a:moveTo>
                    <a:pt x="2138184" y="266"/>
                  </a:moveTo>
                  <a:lnTo>
                    <a:pt x="2137727" y="254"/>
                  </a:lnTo>
                  <a:lnTo>
                    <a:pt x="2113826" y="254"/>
                  </a:lnTo>
                  <a:lnTo>
                    <a:pt x="2044623" y="393"/>
                  </a:lnTo>
                  <a:lnTo>
                    <a:pt x="1660105" y="723"/>
                  </a:lnTo>
                  <a:lnTo>
                    <a:pt x="1810689" y="723"/>
                  </a:lnTo>
                  <a:lnTo>
                    <a:pt x="2071306" y="393"/>
                  </a:lnTo>
                  <a:lnTo>
                    <a:pt x="2138184" y="266"/>
                  </a:lnTo>
                  <a:close/>
                </a:path>
                <a:path w="3918585" h="12700">
                  <a:moveTo>
                    <a:pt x="3454971" y="11480"/>
                  </a:moveTo>
                  <a:lnTo>
                    <a:pt x="3306203" y="11480"/>
                  </a:lnTo>
                  <a:lnTo>
                    <a:pt x="3306203" y="10922"/>
                  </a:lnTo>
                  <a:lnTo>
                    <a:pt x="2858173" y="10922"/>
                  </a:lnTo>
                  <a:lnTo>
                    <a:pt x="2858173" y="12192"/>
                  </a:lnTo>
                  <a:lnTo>
                    <a:pt x="3306203" y="12192"/>
                  </a:lnTo>
                  <a:lnTo>
                    <a:pt x="3306203" y="11633"/>
                  </a:lnTo>
                  <a:lnTo>
                    <a:pt x="3374034" y="11658"/>
                  </a:lnTo>
                  <a:lnTo>
                    <a:pt x="3454971" y="11480"/>
                  </a:lnTo>
                  <a:close/>
                </a:path>
                <a:path w="3918585" h="12700">
                  <a:moveTo>
                    <a:pt x="3918356" y="9652"/>
                  </a:moveTo>
                  <a:lnTo>
                    <a:pt x="3772865" y="9652"/>
                  </a:lnTo>
                  <a:lnTo>
                    <a:pt x="3772865" y="10922"/>
                  </a:lnTo>
                  <a:lnTo>
                    <a:pt x="3918356" y="10922"/>
                  </a:lnTo>
                  <a:lnTo>
                    <a:pt x="3918356" y="965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3" name="object 41"/>
            <p:cNvSpPr/>
            <p:nvPr/>
          </p:nvSpPr>
          <p:spPr>
            <a:xfrm>
              <a:off x="971575" y="4446206"/>
              <a:ext cx="4722495" cy="2540"/>
            </a:xfrm>
            <a:custGeom>
              <a:avLst/>
              <a:gdLst/>
              <a:ahLst/>
              <a:cxnLst/>
              <a:rect l="l" t="t" r="r" b="b"/>
              <a:pathLst>
                <a:path w="4722495" h="2539">
                  <a:moveTo>
                    <a:pt x="2535453" y="2032"/>
                  </a:moveTo>
                  <a:lnTo>
                    <a:pt x="1562" y="0"/>
                  </a:lnTo>
                  <a:lnTo>
                    <a:pt x="0" y="330"/>
                  </a:lnTo>
                  <a:lnTo>
                    <a:pt x="2453436" y="2451"/>
                  </a:lnTo>
                  <a:lnTo>
                    <a:pt x="2535453" y="2032"/>
                  </a:lnTo>
                  <a:close/>
                </a:path>
                <a:path w="4722495" h="2539">
                  <a:moveTo>
                    <a:pt x="4722088" y="1447"/>
                  </a:moveTo>
                  <a:lnTo>
                    <a:pt x="4721834" y="1397"/>
                  </a:lnTo>
                  <a:lnTo>
                    <a:pt x="2535453" y="2032"/>
                  </a:lnTo>
                  <a:lnTo>
                    <a:pt x="3473869" y="2032"/>
                  </a:lnTo>
                  <a:lnTo>
                    <a:pt x="4722088" y="1447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4" name="object 42"/>
            <p:cNvSpPr/>
            <p:nvPr/>
          </p:nvSpPr>
          <p:spPr>
            <a:xfrm>
              <a:off x="982980" y="4443488"/>
              <a:ext cx="4700905" cy="3810"/>
            </a:xfrm>
            <a:custGeom>
              <a:avLst/>
              <a:gdLst/>
              <a:ahLst/>
              <a:cxnLst/>
              <a:rect l="l" t="t" r="r" b="b"/>
              <a:pathLst>
                <a:path w="4700905" h="3810">
                  <a:moveTo>
                    <a:pt x="13390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33908" y="1270"/>
                  </a:lnTo>
                  <a:lnTo>
                    <a:pt x="133908" y="0"/>
                  </a:lnTo>
                  <a:close/>
                </a:path>
                <a:path w="4700905" h="3810">
                  <a:moveTo>
                    <a:pt x="1074737" y="1270"/>
                  </a:moveTo>
                  <a:lnTo>
                    <a:pt x="532371" y="1270"/>
                  </a:lnTo>
                  <a:lnTo>
                    <a:pt x="532371" y="2540"/>
                  </a:lnTo>
                  <a:lnTo>
                    <a:pt x="1074737" y="2540"/>
                  </a:lnTo>
                  <a:lnTo>
                    <a:pt x="1074737" y="1270"/>
                  </a:lnTo>
                  <a:close/>
                </a:path>
                <a:path w="4700905" h="3810">
                  <a:moveTo>
                    <a:pt x="2116404" y="2540"/>
                  </a:moveTo>
                  <a:lnTo>
                    <a:pt x="1908568" y="2540"/>
                  </a:lnTo>
                  <a:lnTo>
                    <a:pt x="1908568" y="3810"/>
                  </a:lnTo>
                  <a:lnTo>
                    <a:pt x="2116404" y="3810"/>
                  </a:lnTo>
                  <a:lnTo>
                    <a:pt x="2116404" y="2540"/>
                  </a:lnTo>
                  <a:close/>
                </a:path>
                <a:path w="4700905" h="3810">
                  <a:moveTo>
                    <a:pt x="4700397" y="1993"/>
                  </a:moveTo>
                  <a:lnTo>
                    <a:pt x="4695723" y="1016"/>
                  </a:lnTo>
                  <a:lnTo>
                    <a:pt x="2497442" y="3378"/>
                  </a:lnTo>
                  <a:lnTo>
                    <a:pt x="3751376" y="3378"/>
                  </a:lnTo>
                  <a:lnTo>
                    <a:pt x="4700397" y="199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5" name="object 43"/>
            <p:cNvSpPr/>
            <p:nvPr/>
          </p:nvSpPr>
          <p:spPr>
            <a:xfrm>
              <a:off x="979297" y="4444542"/>
              <a:ext cx="4705985" cy="3175"/>
            </a:xfrm>
            <a:custGeom>
              <a:avLst/>
              <a:gdLst/>
              <a:ahLst/>
              <a:cxnLst/>
              <a:rect l="l" t="t" r="r" b="b"/>
              <a:pathLst>
                <a:path w="4705985" h="3175">
                  <a:moveTo>
                    <a:pt x="2945333" y="3086"/>
                  </a:moveTo>
                  <a:lnTo>
                    <a:pt x="2855696" y="2870"/>
                  </a:lnTo>
                  <a:lnTo>
                    <a:pt x="1714" y="0"/>
                  </a:lnTo>
                  <a:lnTo>
                    <a:pt x="0" y="368"/>
                  </a:lnTo>
                  <a:lnTo>
                    <a:pt x="2945333" y="3086"/>
                  </a:lnTo>
                  <a:close/>
                </a:path>
                <a:path w="4705985" h="3175">
                  <a:moveTo>
                    <a:pt x="4705769" y="1308"/>
                  </a:moveTo>
                  <a:lnTo>
                    <a:pt x="4705578" y="1257"/>
                  </a:lnTo>
                  <a:lnTo>
                    <a:pt x="2855696" y="2870"/>
                  </a:lnTo>
                  <a:lnTo>
                    <a:pt x="3305784" y="2870"/>
                  </a:lnTo>
                  <a:lnTo>
                    <a:pt x="4705769" y="130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6" name="object 44"/>
            <p:cNvSpPr/>
            <p:nvPr/>
          </p:nvSpPr>
          <p:spPr>
            <a:xfrm>
              <a:off x="953300" y="4449990"/>
              <a:ext cx="3730625" cy="3810"/>
            </a:xfrm>
            <a:custGeom>
              <a:avLst/>
              <a:gdLst/>
              <a:ahLst/>
              <a:cxnLst/>
              <a:rect l="l" t="t" r="r" b="b"/>
              <a:pathLst>
                <a:path w="3730625" h="3810">
                  <a:moveTo>
                    <a:pt x="1847634" y="3162"/>
                  </a:moveTo>
                  <a:lnTo>
                    <a:pt x="249986" y="406"/>
                  </a:lnTo>
                  <a:lnTo>
                    <a:pt x="1866" y="0"/>
                  </a:lnTo>
                  <a:lnTo>
                    <a:pt x="0" y="393"/>
                  </a:lnTo>
                  <a:lnTo>
                    <a:pt x="22720" y="419"/>
                  </a:lnTo>
                  <a:lnTo>
                    <a:pt x="61226" y="419"/>
                  </a:lnTo>
                  <a:lnTo>
                    <a:pt x="1748256" y="3594"/>
                  </a:lnTo>
                  <a:lnTo>
                    <a:pt x="1847634" y="3162"/>
                  </a:lnTo>
                  <a:close/>
                </a:path>
                <a:path w="3730625" h="3810">
                  <a:moveTo>
                    <a:pt x="2361133" y="3162"/>
                  </a:moveTo>
                  <a:lnTo>
                    <a:pt x="1958581" y="3060"/>
                  </a:lnTo>
                  <a:lnTo>
                    <a:pt x="1847634" y="3162"/>
                  </a:lnTo>
                  <a:lnTo>
                    <a:pt x="2361133" y="3162"/>
                  </a:lnTo>
                  <a:close/>
                </a:path>
                <a:path w="3730625" h="3810">
                  <a:moveTo>
                    <a:pt x="3730091" y="2641"/>
                  </a:moveTo>
                  <a:lnTo>
                    <a:pt x="2361133" y="3162"/>
                  </a:lnTo>
                  <a:lnTo>
                    <a:pt x="2873857" y="3162"/>
                  </a:lnTo>
                  <a:lnTo>
                    <a:pt x="3730091" y="2641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7" name="object 45"/>
            <p:cNvSpPr/>
            <p:nvPr/>
          </p:nvSpPr>
          <p:spPr>
            <a:xfrm>
              <a:off x="965327" y="4447209"/>
              <a:ext cx="4743450" cy="5080"/>
            </a:xfrm>
            <a:custGeom>
              <a:avLst/>
              <a:gdLst/>
              <a:ahLst/>
              <a:cxnLst/>
              <a:rect l="l" t="t" r="r" b="b"/>
              <a:pathLst>
                <a:path w="4743450" h="5079">
                  <a:moveTo>
                    <a:pt x="4316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3167" y="1270"/>
                  </a:lnTo>
                  <a:lnTo>
                    <a:pt x="43167" y="0"/>
                  </a:lnTo>
                  <a:close/>
                </a:path>
                <a:path w="4743450" h="5079">
                  <a:moveTo>
                    <a:pt x="1429905" y="1270"/>
                  </a:moveTo>
                  <a:lnTo>
                    <a:pt x="974750" y="1270"/>
                  </a:lnTo>
                  <a:lnTo>
                    <a:pt x="974750" y="3810"/>
                  </a:lnTo>
                  <a:lnTo>
                    <a:pt x="1429905" y="3810"/>
                  </a:lnTo>
                  <a:lnTo>
                    <a:pt x="1429905" y="1270"/>
                  </a:lnTo>
                  <a:close/>
                </a:path>
                <a:path w="4743450" h="5079">
                  <a:moveTo>
                    <a:pt x="4257840" y="4381"/>
                  </a:moveTo>
                  <a:lnTo>
                    <a:pt x="4226636" y="4381"/>
                  </a:lnTo>
                  <a:lnTo>
                    <a:pt x="4250194" y="4394"/>
                  </a:lnTo>
                  <a:lnTo>
                    <a:pt x="4257840" y="4381"/>
                  </a:lnTo>
                  <a:close/>
                </a:path>
                <a:path w="4743450" h="5079">
                  <a:moveTo>
                    <a:pt x="4444047" y="4064"/>
                  </a:moveTo>
                  <a:lnTo>
                    <a:pt x="3878707" y="3848"/>
                  </a:lnTo>
                  <a:lnTo>
                    <a:pt x="3786949" y="3810"/>
                  </a:lnTo>
                  <a:lnTo>
                    <a:pt x="3491268" y="3695"/>
                  </a:lnTo>
                  <a:lnTo>
                    <a:pt x="2815780" y="2755"/>
                  </a:lnTo>
                  <a:lnTo>
                    <a:pt x="1715808" y="4064"/>
                  </a:lnTo>
                  <a:lnTo>
                    <a:pt x="3655415" y="4064"/>
                  </a:lnTo>
                  <a:lnTo>
                    <a:pt x="3655415" y="5080"/>
                  </a:lnTo>
                  <a:lnTo>
                    <a:pt x="3878707" y="5080"/>
                  </a:lnTo>
                  <a:lnTo>
                    <a:pt x="3878707" y="4064"/>
                  </a:lnTo>
                  <a:lnTo>
                    <a:pt x="4444047" y="4064"/>
                  </a:lnTo>
                  <a:close/>
                </a:path>
                <a:path w="4743450" h="5079">
                  <a:moveTo>
                    <a:pt x="4743018" y="3543"/>
                  </a:moveTo>
                  <a:lnTo>
                    <a:pt x="4736871" y="2247"/>
                  </a:lnTo>
                  <a:lnTo>
                    <a:pt x="3491268" y="3695"/>
                  </a:lnTo>
                  <a:lnTo>
                    <a:pt x="4650498" y="3695"/>
                  </a:lnTo>
                  <a:lnTo>
                    <a:pt x="4743018" y="354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8" name="object 46"/>
            <p:cNvSpPr/>
            <p:nvPr/>
          </p:nvSpPr>
          <p:spPr>
            <a:xfrm>
              <a:off x="960907" y="4448670"/>
              <a:ext cx="4653915" cy="3175"/>
            </a:xfrm>
            <a:custGeom>
              <a:avLst/>
              <a:gdLst/>
              <a:ahLst/>
              <a:cxnLst/>
              <a:rect l="l" t="t" r="r" b="b"/>
              <a:pathLst>
                <a:path w="4653915" h="3175">
                  <a:moveTo>
                    <a:pt x="3697198" y="3022"/>
                  </a:moveTo>
                  <a:lnTo>
                    <a:pt x="3649040" y="2971"/>
                  </a:lnTo>
                  <a:lnTo>
                    <a:pt x="520" y="0"/>
                  </a:lnTo>
                  <a:lnTo>
                    <a:pt x="0" y="114"/>
                  </a:lnTo>
                  <a:lnTo>
                    <a:pt x="3697198" y="3022"/>
                  </a:lnTo>
                  <a:close/>
                </a:path>
                <a:path w="4653915" h="3175">
                  <a:moveTo>
                    <a:pt x="4262577" y="2921"/>
                  </a:moveTo>
                  <a:lnTo>
                    <a:pt x="4231056" y="2921"/>
                  </a:lnTo>
                  <a:lnTo>
                    <a:pt x="4254614" y="2933"/>
                  </a:lnTo>
                  <a:lnTo>
                    <a:pt x="4262577" y="2921"/>
                  </a:lnTo>
                  <a:close/>
                </a:path>
                <a:path w="4653915" h="3175">
                  <a:moveTo>
                    <a:pt x="4653839" y="1600"/>
                  </a:moveTo>
                  <a:lnTo>
                    <a:pt x="4324032" y="1600"/>
                  </a:lnTo>
                  <a:lnTo>
                    <a:pt x="4324032" y="2870"/>
                  </a:lnTo>
                  <a:lnTo>
                    <a:pt x="4653839" y="2870"/>
                  </a:lnTo>
                  <a:lnTo>
                    <a:pt x="4653839" y="160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9" name="object 47"/>
            <p:cNvSpPr/>
            <p:nvPr/>
          </p:nvSpPr>
          <p:spPr>
            <a:xfrm>
              <a:off x="941158" y="4451159"/>
              <a:ext cx="4038600" cy="3175"/>
            </a:xfrm>
            <a:custGeom>
              <a:avLst/>
              <a:gdLst/>
              <a:ahLst/>
              <a:cxnLst/>
              <a:rect l="l" t="t" r="r" b="b"/>
              <a:pathLst>
                <a:path w="4038600" h="3175">
                  <a:moveTo>
                    <a:pt x="1539316" y="3098"/>
                  </a:moveTo>
                  <a:lnTo>
                    <a:pt x="8470" y="0"/>
                  </a:lnTo>
                  <a:lnTo>
                    <a:pt x="0" y="1790"/>
                  </a:lnTo>
                  <a:lnTo>
                    <a:pt x="1539316" y="3098"/>
                  </a:lnTo>
                  <a:close/>
                </a:path>
                <a:path w="4038600" h="3175">
                  <a:moveTo>
                    <a:pt x="4038282" y="1816"/>
                  </a:moveTo>
                  <a:lnTo>
                    <a:pt x="1616087" y="3162"/>
                  </a:lnTo>
                  <a:lnTo>
                    <a:pt x="1581035" y="3175"/>
                  </a:lnTo>
                  <a:lnTo>
                    <a:pt x="1639036" y="3175"/>
                  </a:lnTo>
                  <a:lnTo>
                    <a:pt x="3091840" y="3175"/>
                  </a:lnTo>
                  <a:lnTo>
                    <a:pt x="4038282" y="1816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0" name="object 48"/>
            <p:cNvSpPr/>
            <p:nvPr/>
          </p:nvSpPr>
          <p:spPr>
            <a:xfrm>
              <a:off x="941137" y="4452769"/>
              <a:ext cx="4038600" cy="2540"/>
            </a:xfrm>
            <a:custGeom>
              <a:avLst/>
              <a:gdLst/>
              <a:ahLst/>
              <a:cxnLst/>
              <a:rect l="l" t="t" r="r" b="b"/>
              <a:pathLst>
                <a:path w="4038600" h="2539">
                  <a:moveTo>
                    <a:pt x="823" y="0"/>
                  </a:moveTo>
                  <a:lnTo>
                    <a:pt x="0" y="173"/>
                  </a:lnTo>
                  <a:lnTo>
                    <a:pt x="2398216" y="2238"/>
                  </a:lnTo>
                  <a:lnTo>
                    <a:pt x="2455709" y="2238"/>
                  </a:lnTo>
                  <a:lnTo>
                    <a:pt x="2354286" y="1957"/>
                  </a:lnTo>
                  <a:lnTo>
                    <a:pt x="1564116" y="1814"/>
                  </a:lnTo>
                  <a:lnTo>
                    <a:pt x="823" y="0"/>
                  </a:lnTo>
                  <a:close/>
                </a:path>
                <a:path w="4038600" h="2539">
                  <a:moveTo>
                    <a:pt x="4038303" y="206"/>
                  </a:moveTo>
                  <a:lnTo>
                    <a:pt x="2354286" y="1957"/>
                  </a:lnTo>
                  <a:lnTo>
                    <a:pt x="2820859" y="1957"/>
                  </a:lnTo>
                  <a:lnTo>
                    <a:pt x="4038303" y="206"/>
                  </a:lnTo>
                  <a:close/>
                </a:path>
                <a:path w="4038600" h="2539">
                  <a:moveTo>
                    <a:pt x="1644417" y="1776"/>
                  </a:moveTo>
                  <a:lnTo>
                    <a:pt x="1564116" y="1814"/>
                  </a:lnTo>
                  <a:lnTo>
                    <a:pt x="1795402" y="1814"/>
                  </a:lnTo>
                  <a:lnTo>
                    <a:pt x="1644417" y="17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1" name="object 49"/>
            <p:cNvSpPr/>
            <p:nvPr/>
          </p:nvSpPr>
          <p:spPr>
            <a:xfrm>
              <a:off x="998538" y="4427067"/>
              <a:ext cx="1069340" cy="13970"/>
            </a:xfrm>
            <a:custGeom>
              <a:avLst/>
              <a:gdLst/>
              <a:ahLst/>
              <a:cxnLst/>
              <a:rect l="l" t="t" r="r" b="b"/>
              <a:pathLst>
                <a:path w="1069339" h="13970">
                  <a:moveTo>
                    <a:pt x="1068856" y="0"/>
                  </a:moveTo>
                  <a:lnTo>
                    <a:pt x="65327" y="0"/>
                  </a:lnTo>
                  <a:lnTo>
                    <a:pt x="0" y="13779"/>
                  </a:lnTo>
                  <a:lnTo>
                    <a:pt x="1032458" y="13779"/>
                  </a:lnTo>
                  <a:lnTo>
                    <a:pt x="106885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2" name="object 50"/>
            <p:cNvSpPr/>
            <p:nvPr/>
          </p:nvSpPr>
          <p:spPr>
            <a:xfrm>
              <a:off x="1090891" y="4429797"/>
              <a:ext cx="969644" cy="2540"/>
            </a:xfrm>
            <a:custGeom>
              <a:avLst/>
              <a:gdLst/>
              <a:ahLst/>
              <a:cxnLst/>
              <a:rect l="l" t="t" r="r" b="b"/>
              <a:pathLst>
                <a:path w="969644" h="2539">
                  <a:moveTo>
                    <a:pt x="240296" y="1193"/>
                  </a:moveTo>
                  <a:lnTo>
                    <a:pt x="0" y="1193"/>
                  </a:lnTo>
                  <a:lnTo>
                    <a:pt x="0" y="2463"/>
                  </a:lnTo>
                  <a:lnTo>
                    <a:pt x="240296" y="2463"/>
                  </a:lnTo>
                  <a:lnTo>
                    <a:pt x="240296" y="1193"/>
                  </a:lnTo>
                  <a:close/>
                </a:path>
                <a:path w="969644" h="2539">
                  <a:moveTo>
                    <a:pt x="557885" y="1282"/>
                  </a:moveTo>
                  <a:lnTo>
                    <a:pt x="553707" y="1143"/>
                  </a:lnTo>
                  <a:lnTo>
                    <a:pt x="548144" y="1130"/>
                  </a:lnTo>
                  <a:lnTo>
                    <a:pt x="461073" y="1130"/>
                  </a:lnTo>
                  <a:lnTo>
                    <a:pt x="557885" y="1282"/>
                  </a:lnTo>
                  <a:close/>
                </a:path>
                <a:path w="969644" h="2539">
                  <a:moveTo>
                    <a:pt x="969314" y="0"/>
                  </a:moveTo>
                  <a:lnTo>
                    <a:pt x="658558" y="1181"/>
                  </a:lnTo>
                  <a:lnTo>
                    <a:pt x="666038" y="1181"/>
                  </a:lnTo>
                  <a:lnTo>
                    <a:pt x="969010" y="114"/>
                  </a:lnTo>
                  <a:lnTo>
                    <a:pt x="969314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3" name="object 51"/>
            <p:cNvSpPr/>
            <p:nvPr/>
          </p:nvSpPr>
          <p:spPr>
            <a:xfrm>
              <a:off x="1016317" y="4435195"/>
              <a:ext cx="824230" cy="2540"/>
            </a:xfrm>
            <a:custGeom>
              <a:avLst/>
              <a:gdLst/>
              <a:ahLst/>
              <a:cxnLst/>
              <a:rect l="l" t="t" r="r" b="b"/>
              <a:pathLst>
                <a:path w="824230" h="2539">
                  <a:moveTo>
                    <a:pt x="115570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15570" y="2540"/>
                  </a:lnTo>
                  <a:lnTo>
                    <a:pt x="115570" y="1270"/>
                  </a:lnTo>
                  <a:close/>
                </a:path>
                <a:path w="824230" h="2539">
                  <a:moveTo>
                    <a:pt x="823607" y="0"/>
                  </a:moveTo>
                  <a:lnTo>
                    <a:pt x="531164" y="0"/>
                  </a:lnTo>
                  <a:lnTo>
                    <a:pt x="531164" y="1270"/>
                  </a:lnTo>
                  <a:lnTo>
                    <a:pt x="823607" y="1270"/>
                  </a:lnTo>
                  <a:lnTo>
                    <a:pt x="82360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4" name="object 52"/>
            <p:cNvSpPr/>
            <p:nvPr/>
          </p:nvSpPr>
          <p:spPr>
            <a:xfrm>
              <a:off x="1024368" y="4432922"/>
              <a:ext cx="1028065" cy="2540"/>
            </a:xfrm>
            <a:custGeom>
              <a:avLst/>
              <a:gdLst/>
              <a:ahLst/>
              <a:cxnLst/>
              <a:rect l="l" t="t" r="r" b="b"/>
              <a:pathLst>
                <a:path w="1028064" h="2539">
                  <a:moveTo>
                    <a:pt x="1027560" y="0"/>
                  </a:moveTo>
                  <a:lnTo>
                    <a:pt x="1753" y="2108"/>
                  </a:lnTo>
                  <a:lnTo>
                    <a:pt x="0" y="2476"/>
                  </a:lnTo>
                  <a:lnTo>
                    <a:pt x="1022858" y="1777"/>
                  </a:lnTo>
                  <a:lnTo>
                    <a:pt x="102756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5" name="object 53"/>
            <p:cNvSpPr/>
            <p:nvPr/>
          </p:nvSpPr>
          <p:spPr>
            <a:xfrm>
              <a:off x="1046596" y="4428642"/>
              <a:ext cx="1016635" cy="2540"/>
            </a:xfrm>
            <a:custGeom>
              <a:avLst/>
              <a:gdLst/>
              <a:ahLst/>
              <a:cxnLst/>
              <a:rect l="l" t="t" r="r" b="b"/>
              <a:pathLst>
                <a:path w="1016635" h="2539">
                  <a:moveTo>
                    <a:pt x="1016637" y="0"/>
                  </a:moveTo>
                  <a:lnTo>
                    <a:pt x="1686" y="1714"/>
                  </a:lnTo>
                  <a:lnTo>
                    <a:pt x="0" y="2069"/>
                  </a:lnTo>
                  <a:lnTo>
                    <a:pt x="1016226" y="152"/>
                  </a:lnTo>
                  <a:lnTo>
                    <a:pt x="101663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6" name="object 54"/>
            <p:cNvSpPr/>
            <p:nvPr/>
          </p:nvSpPr>
          <p:spPr>
            <a:xfrm>
              <a:off x="1024369" y="4434116"/>
              <a:ext cx="1024890" cy="1905"/>
            </a:xfrm>
            <a:custGeom>
              <a:avLst/>
              <a:gdLst/>
              <a:ahLst/>
              <a:cxnLst/>
              <a:rect l="l" t="t" r="r" b="b"/>
              <a:pathLst>
                <a:path w="1024889" h="1904">
                  <a:moveTo>
                    <a:pt x="1024394" y="0"/>
                  </a:moveTo>
                  <a:lnTo>
                    <a:pt x="900" y="1092"/>
                  </a:lnTo>
                  <a:lnTo>
                    <a:pt x="0" y="1282"/>
                  </a:lnTo>
                  <a:lnTo>
                    <a:pt x="1023822" y="215"/>
                  </a:lnTo>
                  <a:lnTo>
                    <a:pt x="102439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7" name="object 55"/>
            <p:cNvSpPr/>
            <p:nvPr/>
          </p:nvSpPr>
          <p:spPr>
            <a:xfrm>
              <a:off x="1003460" y="4437608"/>
              <a:ext cx="1036319" cy="2540"/>
            </a:xfrm>
            <a:custGeom>
              <a:avLst/>
              <a:gdLst/>
              <a:ahLst/>
              <a:cxnLst/>
              <a:rect l="l" t="t" r="r" b="b"/>
              <a:pathLst>
                <a:path w="1036319" h="2539">
                  <a:moveTo>
                    <a:pt x="1036090" y="0"/>
                  </a:moveTo>
                  <a:lnTo>
                    <a:pt x="880" y="2019"/>
                  </a:lnTo>
                  <a:lnTo>
                    <a:pt x="0" y="2209"/>
                  </a:lnTo>
                  <a:lnTo>
                    <a:pt x="18340" y="2209"/>
                  </a:lnTo>
                  <a:lnTo>
                    <a:pt x="1035285" y="304"/>
                  </a:lnTo>
                  <a:lnTo>
                    <a:pt x="103609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8" name="object 56"/>
            <p:cNvSpPr/>
            <p:nvPr/>
          </p:nvSpPr>
          <p:spPr>
            <a:xfrm>
              <a:off x="1056673" y="4427067"/>
              <a:ext cx="371475" cy="1905"/>
            </a:xfrm>
            <a:custGeom>
              <a:avLst/>
              <a:gdLst/>
              <a:ahLst/>
              <a:cxnLst/>
              <a:rect l="l" t="t" r="r" b="b"/>
              <a:pathLst>
                <a:path w="371475" h="1904">
                  <a:moveTo>
                    <a:pt x="371378" y="0"/>
                  </a:moveTo>
                  <a:lnTo>
                    <a:pt x="7192" y="0"/>
                  </a:lnTo>
                  <a:lnTo>
                    <a:pt x="0" y="1524"/>
                  </a:lnTo>
                  <a:lnTo>
                    <a:pt x="3318" y="1524"/>
                  </a:lnTo>
                  <a:lnTo>
                    <a:pt x="371378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9" name="object 57"/>
            <p:cNvSpPr/>
            <p:nvPr/>
          </p:nvSpPr>
          <p:spPr>
            <a:xfrm>
              <a:off x="1015390" y="4427080"/>
              <a:ext cx="1030605" cy="10795"/>
            </a:xfrm>
            <a:custGeom>
              <a:avLst/>
              <a:gdLst/>
              <a:ahLst/>
              <a:cxnLst/>
              <a:rect l="l" t="t" r="r" b="b"/>
              <a:pathLst>
                <a:path w="1030605" h="10795">
                  <a:moveTo>
                    <a:pt x="412661" y="0"/>
                  </a:moveTo>
                  <a:lnTo>
                    <a:pt x="368084" y="0"/>
                  </a:lnTo>
                  <a:lnTo>
                    <a:pt x="42964" y="1155"/>
                  </a:lnTo>
                  <a:lnTo>
                    <a:pt x="41275" y="1524"/>
                  </a:lnTo>
                  <a:lnTo>
                    <a:pt x="44589" y="1524"/>
                  </a:lnTo>
                  <a:lnTo>
                    <a:pt x="412661" y="0"/>
                  </a:lnTo>
                  <a:close/>
                </a:path>
                <a:path w="1030605" h="10795">
                  <a:moveTo>
                    <a:pt x="1030147" y="8267"/>
                  </a:moveTo>
                  <a:lnTo>
                    <a:pt x="965" y="10007"/>
                  </a:lnTo>
                  <a:lnTo>
                    <a:pt x="0" y="10210"/>
                  </a:lnTo>
                  <a:lnTo>
                    <a:pt x="1029855" y="8382"/>
                  </a:lnTo>
                  <a:lnTo>
                    <a:pt x="1030147" y="8267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0" name="object 58"/>
            <p:cNvSpPr/>
            <p:nvPr/>
          </p:nvSpPr>
          <p:spPr>
            <a:xfrm>
              <a:off x="3191017" y="4491177"/>
              <a:ext cx="2794000" cy="17780"/>
            </a:xfrm>
            <a:custGeom>
              <a:avLst/>
              <a:gdLst/>
              <a:ahLst/>
              <a:cxnLst/>
              <a:rect l="l" t="t" r="r" b="b"/>
              <a:pathLst>
                <a:path w="2794000" h="17779">
                  <a:moveTo>
                    <a:pt x="2709173" y="0"/>
                  </a:moveTo>
                  <a:lnTo>
                    <a:pt x="4416" y="0"/>
                  </a:lnTo>
                  <a:lnTo>
                    <a:pt x="0" y="17780"/>
                  </a:lnTo>
                  <a:lnTo>
                    <a:pt x="2793505" y="17780"/>
                  </a:lnTo>
                  <a:lnTo>
                    <a:pt x="270917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1" name="object 59"/>
            <p:cNvSpPr/>
            <p:nvPr/>
          </p:nvSpPr>
          <p:spPr>
            <a:xfrm>
              <a:off x="3191167" y="4505146"/>
              <a:ext cx="2780030" cy="3810"/>
            </a:xfrm>
            <a:custGeom>
              <a:avLst/>
              <a:gdLst/>
              <a:ahLst/>
              <a:cxnLst/>
              <a:rect l="l" t="t" r="r" b="b"/>
              <a:pathLst>
                <a:path w="2780029" h="3810">
                  <a:moveTo>
                    <a:pt x="1163688" y="1155"/>
                  </a:moveTo>
                  <a:lnTo>
                    <a:pt x="565848" y="850"/>
                  </a:lnTo>
                  <a:lnTo>
                    <a:pt x="431" y="1473"/>
                  </a:lnTo>
                  <a:lnTo>
                    <a:pt x="0" y="3200"/>
                  </a:lnTo>
                  <a:lnTo>
                    <a:pt x="1163688" y="1155"/>
                  </a:lnTo>
                  <a:close/>
                </a:path>
                <a:path w="2780029" h="3810">
                  <a:moveTo>
                    <a:pt x="2779661" y="914"/>
                  </a:moveTo>
                  <a:lnTo>
                    <a:pt x="2775293" y="0"/>
                  </a:lnTo>
                  <a:lnTo>
                    <a:pt x="1163688" y="1155"/>
                  </a:lnTo>
                  <a:lnTo>
                    <a:pt x="2376906" y="1155"/>
                  </a:lnTo>
                  <a:lnTo>
                    <a:pt x="2779661" y="91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2" name="object 60"/>
            <p:cNvSpPr/>
            <p:nvPr/>
          </p:nvSpPr>
          <p:spPr>
            <a:xfrm>
              <a:off x="3191561" y="4492637"/>
              <a:ext cx="2776220" cy="15240"/>
            </a:xfrm>
            <a:custGeom>
              <a:avLst/>
              <a:gdLst/>
              <a:ahLst/>
              <a:cxnLst/>
              <a:rect l="l" t="t" r="r" b="b"/>
              <a:pathLst>
                <a:path w="2776220" h="15239">
                  <a:moveTo>
                    <a:pt x="737146" y="1270"/>
                  </a:moveTo>
                  <a:lnTo>
                    <a:pt x="145986" y="1270"/>
                  </a:lnTo>
                  <a:lnTo>
                    <a:pt x="145986" y="2540"/>
                  </a:lnTo>
                  <a:lnTo>
                    <a:pt x="737146" y="2540"/>
                  </a:lnTo>
                  <a:lnTo>
                    <a:pt x="737146" y="1270"/>
                  </a:lnTo>
                  <a:close/>
                </a:path>
                <a:path w="2776220" h="15239">
                  <a:moveTo>
                    <a:pt x="1248575" y="13703"/>
                  </a:moveTo>
                  <a:lnTo>
                    <a:pt x="752094" y="13703"/>
                  </a:lnTo>
                  <a:lnTo>
                    <a:pt x="752094" y="13487"/>
                  </a:lnTo>
                  <a:lnTo>
                    <a:pt x="0" y="13487"/>
                  </a:lnTo>
                  <a:lnTo>
                    <a:pt x="0" y="14757"/>
                  </a:lnTo>
                  <a:lnTo>
                    <a:pt x="752094" y="14757"/>
                  </a:lnTo>
                  <a:lnTo>
                    <a:pt x="752094" y="13716"/>
                  </a:lnTo>
                  <a:lnTo>
                    <a:pt x="1213116" y="13728"/>
                  </a:lnTo>
                  <a:lnTo>
                    <a:pt x="1248575" y="13703"/>
                  </a:lnTo>
                  <a:close/>
                </a:path>
                <a:path w="2776220" h="15239">
                  <a:moveTo>
                    <a:pt x="1765147" y="1016"/>
                  </a:moveTo>
                  <a:lnTo>
                    <a:pt x="1230223" y="1016"/>
                  </a:lnTo>
                  <a:lnTo>
                    <a:pt x="1230223" y="0"/>
                  </a:lnTo>
                  <a:lnTo>
                    <a:pt x="940574" y="0"/>
                  </a:lnTo>
                  <a:lnTo>
                    <a:pt x="940574" y="1270"/>
                  </a:lnTo>
                  <a:lnTo>
                    <a:pt x="1230223" y="1270"/>
                  </a:lnTo>
                  <a:lnTo>
                    <a:pt x="1317828" y="1206"/>
                  </a:lnTo>
                  <a:lnTo>
                    <a:pt x="1765147" y="1016"/>
                  </a:lnTo>
                  <a:close/>
                </a:path>
                <a:path w="2776220" h="15239">
                  <a:moveTo>
                    <a:pt x="2339581" y="266"/>
                  </a:moveTo>
                  <a:lnTo>
                    <a:pt x="1453489" y="736"/>
                  </a:lnTo>
                  <a:lnTo>
                    <a:pt x="2014131" y="736"/>
                  </a:lnTo>
                  <a:lnTo>
                    <a:pt x="2339581" y="266"/>
                  </a:lnTo>
                  <a:close/>
                </a:path>
                <a:path w="2776220" h="15239">
                  <a:moveTo>
                    <a:pt x="2776105" y="12763"/>
                  </a:moveTo>
                  <a:lnTo>
                    <a:pt x="2774873" y="12522"/>
                  </a:lnTo>
                  <a:lnTo>
                    <a:pt x="1163307" y="13665"/>
                  </a:lnTo>
                  <a:lnTo>
                    <a:pt x="1340040" y="13665"/>
                  </a:lnTo>
                  <a:lnTo>
                    <a:pt x="2776105" y="127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3" name="object 61"/>
            <p:cNvSpPr/>
            <p:nvPr/>
          </p:nvSpPr>
          <p:spPr>
            <a:xfrm>
              <a:off x="3192907" y="4500448"/>
              <a:ext cx="2752725" cy="1270"/>
            </a:xfrm>
            <a:custGeom>
              <a:avLst/>
              <a:gdLst/>
              <a:ahLst/>
              <a:cxnLst/>
              <a:rect l="l" t="t" r="r" b="b"/>
              <a:pathLst>
                <a:path w="2752725" h="1270">
                  <a:moveTo>
                    <a:pt x="2751251" y="0"/>
                  </a:moveTo>
                  <a:lnTo>
                    <a:pt x="12" y="863"/>
                  </a:lnTo>
                  <a:lnTo>
                    <a:pt x="2752318" y="228"/>
                  </a:lnTo>
                  <a:lnTo>
                    <a:pt x="275125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4" name="object 62"/>
            <p:cNvSpPr/>
            <p:nvPr/>
          </p:nvSpPr>
          <p:spPr>
            <a:xfrm>
              <a:off x="3191942" y="4501514"/>
              <a:ext cx="2762250" cy="3810"/>
            </a:xfrm>
            <a:custGeom>
              <a:avLst/>
              <a:gdLst/>
              <a:ahLst/>
              <a:cxnLst/>
              <a:rect l="l" t="t" r="r" b="b"/>
              <a:pathLst>
                <a:path w="2762250" h="3810">
                  <a:moveTo>
                    <a:pt x="2757270" y="0"/>
                  </a:moveTo>
                  <a:lnTo>
                    <a:pt x="312" y="2451"/>
                  </a:lnTo>
                  <a:lnTo>
                    <a:pt x="0" y="3708"/>
                  </a:lnTo>
                  <a:lnTo>
                    <a:pt x="2761994" y="990"/>
                  </a:lnTo>
                  <a:lnTo>
                    <a:pt x="275727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5" name="object 63"/>
            <p:cNvSpPr/>
            <p:nvPr/>
          </p:nvSpPr>
          <p:spPr>
            <a:xfrm>
              <a:off x="3192350" y="4501502"/>
              <a:ext cx="2758440" cy="2540"/>
            </a:xfrm>
            <a:custGeom>
              <a:avLst/>
              <a:gdLst/>
              <a:ahLst/>
              <a:cxnLst/>
              <a:rect l="l" t="t" r="r" b="b"/>
              <a:pathLst>
                <a:path w="2758440" h="2539">
                  <a:moveTo>
                    <a:pt x="2756849" y="0"/>
                  </a:moveTo>
                  <a:lnTo>
                    <a:pt x="12" y="2031"/>
                  </a:lnTo>
                  <a:lnTo>
                    <a:pt x="2758171" y="279"/>
                  </a:lnTo>
                  <a:lnTo>
                    <a:pt x="2756849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6" name="object 64"/>
            <p:cNvSpPr/>
            <p:nvPr/>
          </p:nvSpPr>
          <p:spPr>
            <a:xfrm>
              <a:off x="5311437" y="4494961"/>
              <a:ext cx="608330" cy="635"/>
            </a:xfrm>
            <a:custGeom>
              <a:avLst/>
              <a:gdLst/>
              <a:ahLst/>
              <a:cxnLst/>
              <a:rect l="l" t="t" r="r" b="b"/>
              <a:pathLst>
                <a:path w="608329" h="635">
                  <a:moveTo>
                    <a:pt x="606717" y="0"/>
                  </a:moveTo>
                  <a:lnTo>
                    <a:pt x="0" y="380"/>
                  </a:lnTo>
                  <a:lnTo>
                    <a:pt x="608164" y="304"/>
                  </a:lnTo>
                  <a:lnTo>
                    <a:pt x="60671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7" name="object 65"/>
            <p:cNvSpPr/>
            <p:nvPr/>
          </p:nvSpPr>
          <p:spPr>
            <a:xfrm>
              <a:off x="3193453" y="4496460"/>
              <a:ext cx="2738120" cy="3175"/>
            </a:xfrm>
            <a:custGeom>
              <a:avLst/>
              <a:gdLst/>
              <a:ahLst/>
              <a:cxnLst/>
              <a:rect l="l" t="t" r="r" b="b"/>
              <a:pathLst>
                <a:path w="2738120" h="3175">
                  <a:moveTo>
                    <a:pt x="2737701" y="1244"/>
                  </a:moveTo>
                  <a:lnTo>
                    <a:pt x="2736062" y="901"/>
                  </a:lnTo>
                  <a:lnTo>
                    <a:pt x="2731770" y="0"/>
                  </a:lnTo>
                  <a:lnTo>
                    <a:pt x="381" y="1104"/>
                  </a:lnTo>
                  <a:lnTo>
                    <a:pt x="0" y="2654"/>
                  </a:lnTo>
                  <a:lnTo>
                    <a:pt x="2519451" y="1041"/>
                  </a:lnTo>
                  <a:lnTo>
                    <a:pt x="2737701" y="12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8" name="object 66"/>
            <p:cNvSpPr/>
            <p:nvPr/>
          </p:nvSpPr>
          <p:spPr>
            <a:xfrm>
              <a:off x="3447034" y="4496511"/>
              <a:ext cx="2479040" cy="1905"/>
            </a:xfrm>
            <a:custGeom>
              <a:avLst/>
              <a:gdLst/>
              <a:ahLst/>
              <a:cxnLst/>
              <a:rect l="l" t="t" r="r" b="b"/>
              <a:pathLst>
                <a:path w="2479040" h="1904">
                  <a:moveTo>
                    <a:pt x="605447" y="139"/>
                  </a:moveTo>
                  <a:lnTo>
                    <a:pt x="0" y="139"/>
                  </a:lnTo>
                  <a:lnTo>
                    <a:pt x="0" y="1409"/>
                  </a:lnTo>
                  <a:lnTo>
                    <a:pt x="605447" y="1409"/>
                  </a:lnTo>
                  <a:lnTo>
                    <a:pt x="605447" y="139"/>
                  </a:lnTo>
                  <a:close/>
                </a:path>
                <a:path w="2479040" h="1904">
                  <a:moveTo>
                    <a:pt x="2478786" y="76"/>
                  </a:moveTo>
                  <a:lnTo>
                    <a:pt x="2478405" y="0"/>
                  </a:lnTo>
                  <a:lnTo>
                    <a:pt x="1751152" y="0"/>
                  </a:lnTo>
                  <a:lnTo>
                    <a:pt x="2478786" y="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9" name="object 67"/>
            <p:cNvSpPr/>
            <p:nvPr/>
          </p:nvSpPr>
          <p:spPr>
            <a:xfrm>
              <a:off x="4546673" y="4493704"/>
              <a:ext cx="1368425" cy="1270"/>
            </a:xfrm>
            <a:custGeom>
              <a:avLst/>
              <a:gdLst/>
              <a:ahLst/>
              <a:cxnLst/>
              <a:rect l="l" t="t" r="r" b="b"/>
              <a:pathLst>
                <a:path w="1368425" h="1270">
                  <a:moveTo>
                    <a:pt x="1365481" y="0"/>
                  </a:moveTo>
                  <a:lnTo>
                    <a:pt x="0" y="1219"/>
                  </a:lnTo>
                  <a:lnTo>
                    <a:pt x="72430" y="1219"/>
                  </a:lnTo>
                  <a:lnTo>
                    <a:pt x="1368135" y="558"/>
                  </a:lnTo>
                  <a:lnTo>
                    <a:pt x="136548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0" name="object 68"/>
            <p:cNvSpPr/>
            <p:nvPr/>
          </p:nvSpPr>
          <p:spPr>
            <a:xfrm>
              <a:off x="4546673" y="4493704"/>
              <a:ext cx="1366520" cy="1270"/>
            </a:xfrm>
            <a:custGeom>
              <a:avLst/>
              <a:gdLst/>
              <a:ahLst/>
              <a:cxnLst/>
              <a:rect l="l" t="t" r="r" b="b"/>
              <a:pathLst>
                <a:path w="1366520" h="1270">
                  <a:moveTo>
                    <a:pt x="1365481" y="0"/>
                  </a:moveTo>
                  <a:lnTo>
                    <a:pt x="0" y="1219"/>
                  </a:lnTo>
                  <a:lnTo>
                    <a:pt x="39475" y="1219"/>
                  </a:lnTo>
                  <a:lnTo>
                    <a:pt x="1366268" y="165"/>
                  </a:lnTo>
                  <a:lnTo>
                    <a:pt x="1365481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1" name="object 69"/>
            <p:cNvSpPr/>
            <p:nvPr/>
          </p:nvSpPr>
          <p:spPr>
            <a:xfrm>
              <a:off x="580491" y="4509935"/>
              <a:ext cx="5499100" cy="19685"/>
            </a:xfrm>
            <a:custGeom>
              <a:avLst/>
              <a:gdLst/>
              <a:ahLst/>
              <a:cxnLst/>
              <a:rect l="l" t="t" r="r" b="b"/>
              <a:pathLst>
                <a:path w="5499100" h="19685">
                  <a:moveTo>
                    <a:pt x="5408599" y="0"/>
                  </a:moveTo>
                  <a:lnTo>
                    <a:pt x="90398" y="0"/>
                  </a:lnTo>
                  <a:lnTo>
                    <a:pt x="0" y="19062"/>
                  </a:lnTo>
                  <a:lnTo>
                    <a:pt x="5499023" y="19062"/>
                  </a:lnTo>
                  <a:lnTo>
                    <a:pt x="5408599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2" name="object 70"/>
            <p:cNvSpPr/>
            <p:nvPr/>
          </p:nvSpPr>
          <p:spPr>
            <a:xfrm>
              <a:off x="599262" y="4513694"/>
              <a:ext cx="5408930" cy="13970"/>
            </a:xfrm>
            <a:custGeom>
              <a:avLst/>
              <a:gdLst/>
              <a:ahLst/>
              <a:cxnLst/>
              <a:rect l="l" t="t" r="r" b="b"/>
              <a:pathLst>
                <a:path w="5408930" h="13970">
                  <a:moveTo>
                    <a:pt x="1670418" y="12750"/>
                  </a:moveTo>
                  <a:lnTo>
                    <a:pt x="1473695" y="12382"/>
                  </a:lnTo>
                  <a:lnTo>
                    <a:pt x="1157617" y="12750"/>
                  </a:lnTo>
                  <a:lnTo>
                    <a:pt x="1670418" y="12750"/>
                  </a:lnTo>
                  <a:close/>
                </a:path>
                <a:path w="5408930" h="13970">
                  <a:moveTo>
                    <a:pt x="3011538" y="13258"/>
                  </a:moveTo>
                  <a:lnTo>
                    <a:pt x="2666022" y="13157"/>
                  </a:lnTo>
                  <a:lnTo>
                    <a:pt x="2222652" y="13258"/>
                  </a:lnTo>
                  <a:lnTo>
                    <a:pt x="3011538" y="13258"/>
                  </a:lnTo>
                  <a:close/>
                </a:path>
                <a:path w="5408930" h="13970">
                  <a:moveTo>
                    <a:pt x="3329990" y="13411"/>
                  </a:moveTo>
                  <a:lnTo>
                    <a:pt x="3110166" y="13322"/>
                  </a:lnTo>
                  <a:lnTo>
                    <a:pt x="2222652" y="13258"/>
                  </a:lnTo>
                  <a:lnTo>
                    <a:pt x="2163038" y="13208"/>
                  </a:lnTo>
                  <a:lnTo>
                    <a:pt x="1157617" y="12750"/>
                  </a:lnTo>
                  <a:lnTo>
                    <a:pt x="5765" y="10134"/>
                  </a:lnTo>
                  <a:lnTo>
                    <a:pt x="0" y="11353"/>
                  </a:lnTo>
                  <a:lnTo>
                    <a:pt x="944473" y="13220"/>
                  </a:lnTo>
                  <a:lnTo>
                    <a:pt x="988199" y="13271"/>
                  </a:lnTo>
                  <a:lnTo>
                    <a:pt x="1385811" y="13398"/>
                  </a:lnTo>
                  <a:lnTo>
                    <a:pt x="1591233" y="13220"/>
                  </a:lnTo>
                  <a:lnTo>
                    <a:pt x="1674622" y="13220"/>
                  </a:lnTo>
                  <a:lnTo>
                    <a:pt x="1680984" y="13220"/>
                  </a:lnTo>
                  <a:lnTo>
                    <a:pt x="2248535" y="13665"/>
                  </a:lnTo>
                  <a:lnTo>
                    <a:pt x="2889097" y="13525"/>
                  </a:lnTo>
                  <a:lnTo>
                    <a:pt x="3081947" y="13601"/>
                  </a:lnTo>
                  <a:lnTo>
                    <a:pt x="3329990" y="13411"/>
                  </a:lnTo>
                  <a:close/>
                </a:path>
                <a:path w="5408930" h="13970">
                  <a:moveTo>
                    <a:pt x="3411436" y="13220"/>
                  </a:moveTo>
                  <a:lnTo>
                    <a:pt x="3319526" y="12992"/>
                  </a:lnTo>
                  <a:lnTo>
                    <a:pt x="3219132" y="13220"/>
                  </a:lnTo>
                  <a:lnTo>
                    <a:pt x="3110166" y="13322"/>
                  </a:lnTo>
                  <a:lnTo>
                    <a:pt x="3359835" y="13322"/>
                  </a:lnTo>
                  <a:lnTo>
                    <a:pt x="3411436" y="13220"/>
                  </a:lnTo>
                  <a:close/>
                </a:path>
                <a:path w="5408930" h="13970">
                  <a:moveTo>
                    <a:pt x="3861879" y="3746"/>
                  </a:moveTo>
                  <a:lnTo>
                    <a:pt x="3461931" y="3746"/>
                  </a:lnTo>
                  <a:lnTo>
                    <a:pt x="3461931" y="5016"/>
                  </a:lnTo>
                  <a:lnTo>
                    <a:pt x="3861879" y="5016"/>
                  </a:lnTo>
                  <a:lnTo>
                    <a:pt x="3861879" y="3746"/>
                  </a:lnTo>
                  <a:close/>
                </a:path>
                <a:path w="5408930" h="13970">
                  <a:moveTo>
                    <a:pt x="4354842" y="2476"/>
                  </a:moveTo>
                  <a:lnTo>
                    <a:pt x="3946995" y="2476"/>
                  </a:lnTo>
                  <a:lnTo>
                    <a:pt x="3946995" y="3746"/>
                  </a:lnTo>
                  <a:lnTo>
                    <a:pt x="4354842" y="3746"/>
                  </a:lnTo>
                  <a:lnTo>
                    <a:pt x="4354842" y="2476"/>
                  </a:lnTo>
                  <a:close/>
                </a:path>
                <a:path w="5408930" h="13970">
                  <a:moveTo>
                    <a:pt x="4737659" y="1206"/>
                  </a:moveTo>
                  <a:lnTo>
                    <a:pt x="4432058" y="1206"/>
                  </a:lnTo>
                  <a:lnTo>
                    <a:pt x="4432058" y="2476"/>
                  </a:lnTo>
                  <a:lnTo>
                    <a:pt x="4737659" y="2476"/>
                  </a:lnTo>
                  <a:lnTo>
                    <a:pt x="4737659" y="1206"/>
                  </a:lnTo>
                  <a:close/>
                </a:path>
                <a:path w="5408930" h="13970">
                  <a:moveTo>
                    <a:pt x="5408320" y="152"/>
                  </a:moveTo>
                  <a:lnTo>
                    <a:pt x="5407609" y="0"/>
                  </a:lnTo>
                  <a:lnTo>
                    <a:pt x="5047666" y="1638"/>
                  </a:lnTo>
                  <a:lnTo>
                    <a:pt x="5408320" y="15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3" name="object 71"/>
            <p:cNvSpPr/>
            <p:nvPr/>
          </p:nvSpPr>
          <p:spPr>
            <a:xfrm>
              <a:off x="615696" y="4518799"/>
              <a:ext cx="5428615" cy="6350"/>
            </a:xfrm>
            <a:custGeom>
              <a:avLst/>
              <a:gdLst/>
              <a:ahLst/>
              <a:cxnLst/>
              <a:rect l="l" t="t" r="r" b="b"/>
              <a:pathLst>
                <a:path w="5428615" h="6350">
                  <a:moveTo>
                    <a:pt x="3055963" y="5245"/>
                  </a:moveTo>
                  <a:lnTo>
                    <a:pt x="13169" y="0"/>
                  </a:lnTo>
                  <a:lnTo>
                    <a:pt x="0" y="2781"/>
                  </a:lnTo>
                  <a:lnTo>
                    <a:pt x="2675394" y="5727"/>
                  </a:lnTo>
                  <a:lnTo>
                    <a:pt x="3055963" y="5245"/>
                  </a:lnTo>
                  <a:close/>
                </a:path>
                <a:path w="5428615" h="6350">
                  <a:moveTo>
                    <a:pt x="5428259" y="2705"/>
                  </a:moveTo>
                  <a:lnTo>
                    <a:pt x="5426570" y="2349"/>
                  </a:lnTo>
                  <a:lnTo>
                    <a:pt x="3055963" y="5245"/>
                  </a:lnTo>
                  <a:lnTo>
                    <a:pt x="4246257" y="5245"/>
                  </a:lnTo>
                  <a:lnTo>
                    <a:pt x="5428259" y="270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4" name="object 72"/>
            <p:cNvSpPr/>
            <p:nvPr/>
          </p:nvSpPr>
          <p:spPr>
            <a:xfrm>
              <a:off x="639229" y="4514583"/>
              <a:ext cx="5400040" cy="7620"/>
            </a:xfrm>
            <a:custGeom>
              <a:avLst/>
              <a:gdLst/>
              <a:ahLst/>
              <a:cxnLst/>
              <a:rect l="l" t="t" r="r" b="b"/>
              <a:pathLst>
                <a:path w="5400040" h="7620">
                  <a:moveTo>
                    <a:pt x="3913479" y="6985"/>
                  </a:moveTo>
                  <a:lnTo>
                    <a:pt x="2030996" y="5194"/>
                  </a:lnTo>
                  <a:lnTo>
                    <a:pt x="9664" y="0"/>
                  </a:lnTo>
                  <a:lnTo>
                    <a:pt x="0" y="2032"/>
                  </a:lnTo>
                  <a:lnTo>
                    <a:pt x="889571" y="5194"/>
                  </a:lnTo>
                  <a:lnTo>
                    <a:pt x="934135" y="5194"/>
                  </a:lnTo>
                  <a:lnTo>
                    <a:pt x="3575405" y="7239"/>
                  </a:lnTo>
                  <a:lnTo>
                    <a:pt x="3913479" y="6985"/>
                  </a:lnTo>
                  <a:close/>
                </a:path>
                <a:path w="5400040" h="7620">
                  <a:moveTo>
                    <a:pt x="5399837" y="5892"/>
                  </a:moveTo>
                  <a:lnTo>
                    <a:pt x="5388127" y="3429"/>
                  </a:lnTo>
                  <a:lnTo>
                    <a:pt x="3913479" y="6985"/>
                  </a:lnTo>
                  <a:lnTo>
                    <a:pt x="4062946" y="6985"/>
                  </a:lnTo>
                  <a:lnTo>
                    <a:pt x="5399837" y="589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5" name="object 73"/>
            <p:cNvSpPr/>
            <p:nvPr/>
          </p:nvSpPr>
          <p:spPr>
            <a:xfrm>
              <a:off x="650748" y="4512106"/>
              <a:ext cx="5349875" cy="5715"/>
            </a:xfrm>
            <a:custGeom>
              <a:avLst/>
              <a:gdLst/>
              <a:ahLst/>
              <a:cxnLst/>
              <a:rect l="l" t="t" r="r" b="b"/>
              <a:pathLst>
                <a:path w="5349875" h="5714">
                  <a:moveTo>
                    <a:pt x="3001035" y="4445"/>
                  </a:moveTo>
                  <a:lnTo>
                    <a:pt x="1636280" y="3149"/>
                  </a:lnTo>
                  <a:lnTo>
                    <a:pt x="4635" y="1104"/>
                  </a:lnTo>
                  <a:lnTo>
                    <a:pt x="0" y="2082"/>
                  </a:lnTo>
                  <a:lnTo>
                    <a:pt x="683755" y="3251"/>
                  </a:lnTo>
                  <a:lnTo>
                    <a:pt x="869632" y="3238"/>
                  </a:lnTo>
                  <a:lnTo>
                    <a:pt x="2772638" y="5511"/>
                  </a:lnTo>
                  <a:lnTo>
                    <a:pt x="3001035" y="4445"/>
                  </a:lnTo>
                  <a:close/>
                </a:path>
                <a:path w="5349875" h="5714">
                  <a:moveTo>
                    <a:pt x="5349595" y="203"/>
                  </a:moveTo>
                  <a:lnTo>
                    <a:pt x="5348617" y="0"/>
                  </a:lnTo>
                  <a:lnTo>
                    <a:pt x="3001035" y="4445"/>
                  </a:lnTo>
                  <a:lnTo>
                    <a:pt x="3445268" y="4445"/>
                  </a:lnTo>
                  <a:lnTo>
                    <a:pt x="5349595" y="20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6" name="object 74"/>
            <p:cNvSpPr/>
            <p:nvPr/>
          </p:nvSpPr>
          <p:spPr>
            <a:xfrm>
              <a:off x="639241" y="4516094"/>
              <a:ext cx="5397500" cy="6350"/>
            </a:xfrm>
            <a:custGeom>
              <a:avLst/>
              <a:gdLst/>
              <a:ahLst/>
              <a:cxnLst/>
              <a:rect l="l" t="t" r="r" b="b"/>
              <a:pathLst>
                <a:path w="5397500" h="6350">
                  <a:moveTo>
                    <a:pt x="3938320" y="5473"/>
                  </a:moveTo>
                  <a:lnTo>
                    <a:pt x="2451" y="0"/>
                  </a:lnTo>
                  <a:lnTo>
                    <a:pt x="0" y="520"/>
                  </a:lnTo>
                  <a:lnTo>
                    <a:pt x="3575393" y="5727"/>
                  </a:lnTo>
                  <a:lnTo>
                    <a:pt x="3938320" y="5473"/>
                  </a:lnTo>
                  <a:close/>
                </a:path>
                <a:path w="5397500" h="6350">
                  <a:moveTo>
                    <a:pt x="5397424" y="3873"/>
                  </a:moveTo>
                  <a:lnTo>
                    <a:pt x="5395976" y="3568"/>
                  </a:lnTo>
                  <a:lnTo>
                    <a:pt x="3938320" y="5473"/>
                  </a:lnTo>
                  <a:lnTo>
                    <a:pt x="4065333" y="5473"/>
                  </a:lnTo>
                  <a:lnTo>
                    <a:pt x="5397424" y="38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7" name="object 75"/>
            <p:cNvSpPr/>
            <p:nvPr/>
          </p:nvSpPr>
          <p:spPr>
            <a:xfrm>
              <a:off x="4484346" y="4524491"/>
              <a:ext cx="1576070" cy="3810"/>
            </a:xfrm>
            <a:custGeom>
              <a:avLst/>
              <a:gdLst/>
              <a:ahLst/>
              <a:cxnLst/>
              <a:rect l="l" t="t" r="r" b="b"/>
              <a:pathLst>
                <a:path w="1576070" h="3810">
                  <a:moveTo>
                    <a:pt x="1573794" y="0"/>
                  </a:moveTo>
                  <a:lnTo>
                    <a:pt x="0" y="2992"/>
                  </a:lnTo>
                  <a:lnTo>
                    <a:pt x="15389" y="3350"/>
                  </a:lnTo>
                  <a:lnTo>
                    <a:pt x="1575826" y="428"/>
                  </a:lnTo>
                  <a:lnTo>
                    <a:pt x="1573794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8" name="object 76"/>
            <p:cNvSpPr/>
            <p:nvPr/>
          </p:nvSpPr>
          <p:spPr>
            <a:xfrm>
              <a:off x="1272413" y="4509947"/>
              <a:ext cx="3966845" cy="5080"/>
            </a:xfrm>
            <a:custGeom>
              <a:avLst/>
              <a:gdLst/>
              <a:ahLst/>
              <a:cxnLst/>
              <a:rect l="l" t="t" r="r" b="b"/>
              <a:pathLst>
                <a:path w="3966845" h="5079">
                  <a:moveTo>
                    <a:pt x="2283714" y="5029"/>
                  </a:moveTo>
                  <a:lnTo>
                    <a:pt x="2260777" y="3467"/>
                  </a:lnTo>
                  <a:lnTo>
                    <a:pt x="2124633" y="3365"/>
                  </a:lnTo>
                  <a:lnTo>
                    <a:pt x="1570253" y="2311"/>
                  </a:lnTo>
                  <a:lnTo>
                    <a:pt x="952461" y="2311"/>
                  </a:lnTo>
                  <a:lnTo>
                    <a:pt x="952461" y="393"/>
                  </a:lnTo>
                  <a:lnTo>
                    <a:pt x="0" y="393"/>
                  </a:lnTo>
                  <a:lnTo>
                    <a:pt x="0" y="2933"/>
                  </a:lnTo>
                  <a:lnTo>
                    <a:pt x="880770" y="2933"/>
                  </a:lnTo>
                  <a:lnTo>
                    <a:pt x="1130503" y="3429"/>
                  </a:lnTo>
                  <a:lnTo>
                    <a:pt x="1223238" y="3429"/>
                  </a:lnTo>
                  <a:lnTo>
                    <a:pt x="2283714" y="5029"/>
                  </a:lnTo>
                  <a:close/>
                </a:path>
                <a:path w="3966845" h="5079">
                  <a:moveTo>
                    <a:pt x="3966553" y="0"/>
                  </a:moveTo>
                  <a:lnTo>
                    <a:pt x="3375660" y="0"/>
                  </a:lnTo>
                  <a:lnTo>
                    <a:pt x="2260777" y="3467"/>
                  </a:lnTo>
                  <a:lnTo>
                    <a:pt x="3175203" y="3467"/>
                  </a:lnTo>
                  <a:lnTo>
                    <a:pt x="396655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9" name="object 77"/>
            <p:cNvSpPr/>
            <p:nvPr/>
          </p:nvSpPr>
          <p:spPr>
            <a:xfrm>
              <a:off x="615696" y="4509947"/>
              <a:ext cx="5428615" cy="14604"/>
            </a:xfrm>
            <a:custGeom>
              <a:avLst/>
              <a:gdLst/>
              <a:ahLst/>
              <a:cxnLst/>
              <a:rect l="l" t="t" r="r" b="b"/>
              <a:pathLst>
                <a:path w="5428615" h="14604">
                  <a:moveTo>
                    <a:pt x="2956039" y="4864"/>
                  </a:moveTo>
                  <a:lnTo>
                    <a:pt x="2264016" y="3365"/>
                  </a:lnTo>
                  <a:lnTo>
                    <a:pt x="1407210" y="2311"/>
                  </a:lnTo>
                  <a:lnTo>
                    <a:pt x="299415" y="0"/>
                  </a:lnTo>
                  <a:lnTo>
                    <a:pt x="118440" y="0"/>
                  </a:lnTo>
                  <a:lnTo>
                    <a:pt x="869416" y="2336"/>
                  </a:lnTo>
                  <a:lnTo>
                    <a:pt x="1228001" y="2324"/>
                  </a:lnTo>
                  <a:lnTo>
                    <a:pt x="1787207" y="3429"/>
                  </a:lnTo>
                  <a:lnTo>
                    <a:pt x="1876056" y="3429"/>
                  </a:lnTo>
                  <a:lnTo>
                    <a:pt x="2940431" y="5029"/>
                  </a:lnTo>
                  <a:lnTo>
                    <a:pt x="2956039" y="4864"/>
                  </a:lnTo>
                  <a:close/>
                </a:path>
                <a:path w="5428615" h="14604">
                  <a:moveTo>
                    <a:pt x="3021647" y="14414"/>
                  </a:moveTo>
                  <a:lnTo>
                    <a:pt x="6134" y="10337"/>
                  </a:lnTo>
                  <a:lnTo>
                    <a:pt x="0" y="11633"/>
                  </a:lnTo>
                  <a:lnTo>
                    <a:pt x="2675394" y="14579"/>
                  </a:lnTo>
                  <a:lnTo>
                    <a:pt x="3021647" y="14414"/>
                  </a:lnTo>
                  <a:close/>
                </a:path>
                <a:path w="5428615" h="14604">
                  <a:moveTo>
                    <a:pt x="4623282" y="0"/>
                  </a:moveTo>
                  <a:lnTo>
                    <a:pt x="4570222" y="0"/>
                  </a:lnTo>
                  <a:lnTo>
                    <a:pt x="2956039" y="4864"/>
                  </a:lnTo>
                  <a:lnTo>
                    <a:pt x="3096298" y="4864"/>
                  </a:lnTo>
                  <a:lnTo>
                    <a:pt x="4623282" y="0"/>
                  </a:lnTo>
                  <a:close/>
                </a:path>
                <a:path w="5428615" h="14604">
                  <a:moveTo>
                    <a:pt x="5428259" y="11557"/>
                  </a:moveTo>
                  <a:lnTo>
                    <a:pt x="5427535" y="11404"/>
                  </a:lnTo>
                  <a:lnTo>
                    <a:pt x="3021647" y="14414"/>
                  </a:lnTo>
                  <a:lnTo>
                    <a:pt x="3225520" y="14414"/>
                  </a:lnTo>
                  <a:lnTo>
                    <a:pt x="5428259" y="11557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0" name="object 78"/>
            <p:cNvSpPr/>
            <p:nvPr/>
          </p:nvSpPr>
          <p:spPr>
            <a:xfrm>
              <a:off x="765260" y="4473384"/>
              <a:ext cx="3896995" cy="17145"/>
            </a:xfrm>
            <a:custGeom>
              <a:avLst/>
              <a:gdLst/>
              <a:ahLst/>
              <a:cxnLst/>
              <a:rect l="l" t="t" r="r" b="b"/>
              <a:pathLst>
                <a:path w="3896995" h="17145">
                  <a:moveTo>
                    <a:pt x="3855787" y="0"/>
                  </a:moveTo>
                  <a:lnTo>
                    <a:pt x="78781" y="0"/>
                  </a:lnTo>
                  <a:lnTo>
                    <a:pt x="0" y="16611"/>
                  </a:lnTo>
                  <a:lnTo>
                    <a:pt x="3896713" y="16611"/>
                  </a:lnTo>
                  <a:lnTo>
                    <a:pt x="3855787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1" name="object 79"/>
            <p:cNvSpPr/>
            <p:nvPr/>
          </p:nvSpPr>
          <p:spPr>
            <a:xfrm>
              <a:off x="1019657" y="4486757"/>
              <a:ext cx="3634740" cy="3175"/>
            </a:xfrm>
            <a:custGeom>
              <a:avLst/>
              <a:gdLst/>
              <a:ahLst/>
              <a:cxnLst/>
              <a:rect l="l" t="t" r="r" b="b"/>
              <a:pathLst>
                <a:path w="3634740" h="3175">
                  <a:moveTo>
                    <a:pt x="447052" y="12"/>
                  </a:moveTo>
                  <a:lnTo>
                    <a:pt x="0" y="12"/>
                  </a:lnTo>
                  <a:lnTo>
                    <a:pt x="0" y="1282"/>
                  </a:lnTo>
                  <a:lnTo>
                    <a:pt x="447052" y="1282"/>
                  </a:lnTo>
                  <a:lnTo>
                    <a:pt x="447052" y="12"/>
                  </a:lnTo>
                  <a:close/>
                </a:path>
                <a:path w="3634740" h="3175">
                  <a:moveTo>
                    <a:pt x="1020013" y="1282"/>
                  </a:moveTo>
                  <a:lnTo>
                    <a:pt x="788289" y="1282"/>
                  </a:lnTo>
                  <a:lnTo>
                    <a:pt x="788289" y="2552"/>
                  </a:lnTo>
                  <a:lnTo>
                    <a:pt x="1020013" y="2552"/>
                  </a:lnTo>
                  <a:lnTo>
                    <a:pt x="1020013" y="1282"/>
                  </a:lnTo>
                  <a:close/>
                </a:path>
                <a:path w="3634740" h="3175">
                  <a:moveTo>
                    <a:pt x="2533929" y="1549"/>
                  </a:moveTo>
                  <a:lnTo>
                    <a:pt x="1427302" y="1320"/>
                  </a:lnTo>
                  <a:lnTo>
                    <a:pt x="1229639" y="1295"/>
                  </a:lnTo>
                  <a:lnTo>
                    <a:pt x="1072718" y="1638"/>
                  </a:lnTo>
                  <a:lnTo>
                    <a:pt x="1021016" y="1663"/>
                  </a:lnTo>
                  <a:lnTo>
                    <a:pt x="1259738" y="1663"/>
                  </a:lnTo>
                  <a:lnTo>
                    <a:pt x="1267612" y="1638"/>
                  </a:lnTo>
                  <a:lnTo>
                    <a:pt x="1816341" y="1600"/>
                  </a:lnTo>
                  <a:lnTo>
                    <a:pt x="2125535" y="1638"/>
                  </a:lnTo>
                  <a:lnTo>
                    <a:pt x="2280424" y="1752"/>
                  </a:lnTo>
                  <a:lnTo>
                    <a:pt x="2480259" y="1638"/>
                  </a:lnTo>
                  <a:lnTo>
                    <a:pt x="2533929" y="1549"/>
                  </a:lnTo>
                  <a:close/>
                </a:path>
                <a:path w="3634740" h="3175">
                  <a:moveTo>
                    <a:pt x="3634702" y="152"/>
                  </a:moveTo>
                  <a:lnTo>
                    <a:pt x="3634321" y="0"/>
                  </a:lnTo>
                  <a:lnTo>
                    <a:pt x="3372269" y="508"/>
                  </a:lnTo>
                  <a:lnTo>
                    <a:pt x="3372269" y="12"/>
                  </a:lnTo>
                  <a:lnTo>
                    <a:pt x="2574658" y="12"/>
                  </a:lnTo>
                  <a:lnTo>
                    <a:pt x="2574658" y="1270"/>
                  </a:lnTo>
                  <a:lnTo>
                    <a:pt x="2220099" y="1016"/>
                  </a:lnTo>
                  <a:lnTo>
                    <a:pt x="2065566" y="952"/>
                  </a:lnTo>
                  <a:lnTo>
                    <a:pt x="1427302" y="1320"/>
                  </a:lnTo>
                  <a:lnTo>
                    <a:pt x="2652471" y="1320"/>
                  </a:lnTo>
                  <a:lnTo>
                    <a:pt x="2598420" y="1282"/>
                  </a:lnTo>
                  <a:lnTo>
                    <a:pt x="3372269" y="1282"/>
                  </a:lnTo>
                  <a:lnTo>
                    <a:pt x="3372269" y="863"/>
                  </a:lnTo>
                  <a:lnTo>
                    <a:pt x="3457346" y="762"/>
                  </a:lnTo>
                  <a:lnTo>
                    <a:pt x="3372269" y="762"/>
                  </a:lnTo>
                  <a:lnTo>
                    <a:pt x="3372269" y="596"/>
                  </a:lnTo>
                  <a:lnTo>
                    <a:pt x="3519106" y="596"/>
                  </a:lnTo>
                  <a:lnTo>
                    <a:pt x="3634702" y="152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2" name="object 80"/>
            <p:cNvSpPr/>
            <p:nvPr/>
          </p:nvSpPr>
          <p:spPr>
            <a:xfrm>
              <a:off x="779500" y="4486833"/>
              <a:ext cx="3875404" cy="2540"/>
            </a:xfrm>
            <a:custGeom>
              <a:avLst/>
              <a:gdLst/>
              <a:ahLst/>
              <a:cxnLst/>
              <a:rect l="l" t="t" r="r" b="b"/>
              <a:pathLst>
                <a:path w="3875404" h="2539">
                  <a:moveTo>
                    <a:pt x="1258912" y="2171"/>
                  </a:moveTo>
                  <a:lnTo>
                    <a:pt x="1110411" y="1866"/>
                  </a:lnTo>
                  <a:lnTo>
                    <a:pt x="495" y="63"/>
                  </a:lnTo>
                  <a:lnTo>
                    <a:pt x="0" y="165"/>
                  </a:lnTo>
                  <a:lnTo>
                    <a:pt x="1258912" y="2171"/>
                  </a:lnTo>
                  <a:close/>
                </a:path>
                <a:path w="3875404" h="2539">
                  <a:moveTo>
                    <a:pt x="3098685" y="723"/>
                  </a:moveTo>
                  <a:lnTo>
                    <a:pt x="2564434" y="1409"/>
                  </a:lnTo>
                  <a:lnTo>
                    <a:pt x="2252649" y="1308"/>
                  </a:lnTo>
                  <a:lnTo>
                    <a:pt x="1915160" y="1473"/>
                  </a:lnTo>
                  <a:lnTo>
                    <a:pt x="1652155" y="1473"/>
                  </a:lnTo>
                  <a:lnTo>
                    <a:pt x="1830070" y="1524"/>
                  </a:lnTo>
                  <a:lnTo>
                    <a:pt x="1110411" y="1866"/>
                  </a:lnTo>
                  <a:lnTo>
                    <a:pt x="1426464" y="1866"/>
                  </a:lnTo>
                  <a:lnTo>
                    <a:pt x="2275116" y="1625"/>
                  </a:lnTo>
                  <a:lnTo>
                    <a:pt x="2520581" y="1676"/>
                  </a:lnTo>
                  <a:lnTo>
                    <a:pt x="2774073" y="1473"/>
                  </a:lnTo>
                  <a:lnTo>
                    <a:pt x="2613634" y="1422"/>
                  </a:lnTo>
                  <a:lnTo>
                    <a:pt x="2811907" y="1422"/>
                  </a:lnTo>
                  <a:lnTo>
                    <a:pt x="3098685" y="723"/>
                  </a:lnTo>
                  <a:close/>
                </a:path>
                <a:path w="3875404" h="2539">
                  <a:moveTo>
                    <a:pt x="3696106" y="673"/>
                  </a:moveTo>
                  <a:lnTo>
                    <a:pt x="3461283" y="635"/>
                  </a:lnTo>
                  <a:lnTo>
                    <a:pt x="3205886" y="482"/>
                  </a:lnTo>
                  <a:lnTo>
                    <a:pt x="3105429" y="711"/>
                  </a:lnTo>
                  <a:lnTo>
                    <a:pt x="3324453" y="698"/>
                  </a:lnTo>
                  <a:lnTo>
                    <a:pt x="3578364" y="800"/>
                  </a:lnTo>
                  <a:lnTo>
                    <a:pt x="3696106" y="673"/>
                  </a:lnTo>
                  <a:close/>
                </a:path>
                <a:path w="3875404" h="2539">
                  <a:moveTo>
                    <a:pt x="3874859" y="63"/>
                  </a:moveTo>
                  <a:lnTo>
                    <a:pt x="3874706" y="0"/>
                  </a:lnTo>
                  <a:lnTo>
                    <a:pt x="3461283" y="635"/>
                  </a:lnTo>
                  <a:lnTo>
                    <a:pt x="3713975" y="635"/>
                  </a:lnTo>
                  <a:lnTo>
                    <a:pt x="3765753" y="482"/>
                  </a:lnTo>
                  <a:lnTo>
                    <a:pt x="3874859" y="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3" name="object 81"/>
            <p:cNvSpPr/>
            <p:nvPr/>
          </p:nvSpPr>
          <p:spPr>
            <a:xfrm>
              <a:off x="836206" y="4473396"/>
              <a:ext cx="3147060" cy="4445"/>
            </a:xfrm>
            <a:custGeom>
              <a:avLst/>
              <a:gdLst/>
              <a:ahLst/>
              <a:cxnLst/>
              <a:rect l="l" t="t" r="r" b="b"/>
              <a:pathLst>
                <a:path w="3147060" h="4445">
                  <a:moveTo>
                    <a:pt x="906487" y="3784"/>
                  </a:moveTo>
                  <a:lnTo>
                    <a:pt x="568667" y="2794"/>
                  </a:lnTo>
                  <a:lnTo>
                    <a:pt x="3517" y="901"/>
                  </a:lnTo>
                  <a:lnTo>
                    <a:pt x="0" y="1651"/>
                  </a:lnTo>
                  <a:lnTo>
                    <a:pt x="464794" y="2794"/>
                  </a:lnTo>
                  <a:lnTo>
                    <a:pt x="892429" y="4191"/>
                  </a:lnTo>
                  <a:lnTo>
                    <a:pt x="906487" y="3784"/>
                  </a:lnTo>
                  <a:close/>
                </a:path>
                <a:path w="3147060" h="4445">
                  <a:moveTo>
                    <a:pt x="1248829" y="3784"/>
                  </a:moveTo>
                  <a:lnTo>
                    <a:pt x="1175346" y="3644"/>
                  </a:lnTo>
                  <a:lnTo>
                    <a:pt x="1009129" y="3606"/>
                  </a:lnTo>
                  <a:lnTo>
                    <a:pt x="906487" y="3784"/>
                  </a:lnTo>
                  <a:lnTo>
                    <a:pt x="1248829" y="3784"/>
                  </a:lnTo>
                  <a:close/>
                </a:path>
                <a:path w="3147060" h="4445">
                  <a:moveTo>
                    <a:pt x="2617660" y="0"/>
                  </a:moveTo>
                  <a:lnTo>
                    <a:pt x="2416543" y="0"/>
                  </a:lnTo>
                  <a:lnTo>
                    <a:pt x="1416850" y="2794"/>
                  </a:lnTo>
                  <a:lnTo>
                    <a:pt x="1175346" y="3644"/>
                  </a:lnTo>
                  <a:lnTo>
                    <a:pt x="1352270" y="3644"/>
                  </a:lnTo>
                  <a:lnTo>
                    <a:pt x="1925091" y="2755"/>
                  </a:lnTo>
                  <a:lnTo>
                    <a:pt x="2617660" y="0"/>
                  </a:lnTo>
                  <a:close/>
                </a:path>
                <a:path w="3147060" h="4445">
                  <a:moveTo>
                    <a:pt x="3146615" y="0"/>
                  </a:moveTo>
                  <a:lnTo>
                    <a:pt x="2844736" y="0"/>
                  </a:lnTo>
                  <a:lnTo>
                    <a:pt x="3053473" y="63"/>
                  </a:lnTo>
                  <a:lnTo>
                    <a:pt x="314661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4" name="object 82"/>
            <p:cNvSpPr/>
            <p:nvPr/>
          </p:nvSpPr>
          <p:spPr>
            <a:xfrm>
              <a:off x="836193" y="4473396"/>
              <a:ext cx="3147060" cy="4445"/>
            </a:xfrm>
            <a:custGeom>
              <a:avLst/>
              <a:gdLst/>
              <a:ahLst/>
              <a:cxnLst/>
              <a:rect l="l" t="t" r="r" b="b"/>
              <a:pathLst>
                <a:path w="3147060" h="4445">
                  <a:moveTo>
                    <a:pt x="908316" y="3962"/>
                  </a:moveTo>
                  <a:lnTo>
                    <a:pt x="475932" y="2794"/>
                  </a:lnTo>
                  <a:lnTo>
                    <a:pt x="914" y="1460"/>
                  </a:lnTo>
                  <a:lnTo>
                    <a:pt x="0" y="1651"/>
                  </a:lnTo>
                  <a:lnTo>
                    <a:pt x="464908" y="2794"/>
                  </a:lnTo>
                  <a:lnTo>
                    <a:pt x="892441" y="4191"/>
                  </a:lnTo>
                  <a:lnTo>
                    <a:pt x="908316" y="3962"/>
                  </a:lnTo>
                  <a:close/>
                </a:path>
                <a:path w="3147060" h="4445">
                  <a:moveTo>
                    <a:pt x="1920697" y="2755"/>
                  </a:moveTo>
                  <a:lnTo>
                    <a:pt x="1829828" y="2616"/>
                  </a:lnTo>
                  <a:lnTo>
                    <a:pt x="1777365" y="2603"/>
                  </a:lnTo>
                  <a:lnTo>
                    <a:pt x="1476286" y="2794"/>
                  </a:lnTo>
                  <a:lnTo>
                    <a:pt x="908316" y="3962"/>
                  </a:lnTo>
                  <a:lnTo>
                    <a:pt x="1027874" y="3962"/>
                  </a:lnTo>
                  <a:lnTo>
                    <a:pt x="1662709" y="2794"/>
                  </a:lnTo>
                  <a:lnTo>
                    <a:pt x="1853984" y="2768"/>
                  </a:lnTo>
                  <a:lnTo>
                    <a:pt x="1892122" y="2794"/>
                  </a:lnTo>
                  <a:lnTo>
                    <a:pt x="1920697" y="2755"/>
                  </a:lnTo>
                  <a:close/>
                </a:path>
                <a:path w="3147060" h="4445">
                  <a:moveTo>
                    <a:pt x="2403932" y="558"/>
                  </a:moveTo>
                  <a:lnTo>
                    <a:pt x="1829828" y="2616"/>
                  </a:lnTo>
                  <a:lnTo>
                    <a:pt x="1990356" y="2616"/>
                  </a:lnTo>
                  <a:lnTo>
                    <a:pt x="2403932" y="558"/>
                  </a:lnTo>
                  <a:close/>
                </a:path>
                <a:path w="3147060" h="4445">
                  <a:moveTo>
                    <a:pt x="3146615" y="0"/>
                  </a:moveTo>
                  <a:lnTo>
                    <a:pt x="2844736" y="0"/>
                  </a:lnTo>
                  <a:lnTo>
                    <a:pt x="3053473" y="63"/>
                  </a:lnTo>
                  <a:lnTo>
                    <a:pt x="314661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5" name="object 83"/>
            <p:cNvSpPr/>
            <p:nvPr/>
          </p:nvSpPr>
          <p:spPr>
            <a:xfrm>
              <a:off x="1254201" y="4473384"/>
              <a:ext cx="1223645" cy="2540"/>
            </a:xfrm>
            <a:custGeom>
              <a:avLst/>
              <a:gdLst/>
              <a:ahLst/>
              <a:cxnLst/>
              <a:rect l="l" t="t" r="r" b="b"/>
              <a:pathLst>
                <a:path w="1223645" h="2539">
                  <a:moveTo>
                    <a:pt x="10996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09969" y="1270"/>
                  </a:lnTo>
                  <a:lnTo>
                    <a:pt x="109969" y="0"/>
                  </a:lnTo>
                  <a:close/>
                </a:path>
                <a:path w="1223645" h="2539">
                  <a:moveTo>
                    <a:pt x="301167" y="1270"/>
                  </a:moveTo>
                  <a:lnTo>
                    <a:pt x="261708" y="1270"/>
                  </a:lnTo>
                  <a:lnTo>
                    <a:pt x="261708" y="2540"/>
                  </a:lnTo>
                  <a:lnTo>
                    <a:pt x="301167" y="2540"/>
                  </a:lnTo>
                  <a:lnTo>
                    <a:pt x="301167" y="1270"/>
                  </a:lnTo>
                  <a:close/>
                </a:path>
                <a:path w="1223645" h="2539">
                  <a:moveTo>
                    <a:pt x="706285" y="1270"/>
                  </a:moveTo>
                  <a:lnTo>
                    <a:pt x="664565" y="1270"/>
                  </a:lnTo>
                  <a:lnTo>
                    <a:pt x="664565" y="2540"/>
                  </a:lnTo>
                  <a:lnTo>
                    <a:pt x="706285" y="2540"/>
                  </a:lnTo>
                  <a:lnTo>
                    <a:pt x="706285" y="1270"/>
                  </a:lnTo>
                  <a:close/>
                </a:path>
                <a:path w="1223645" h="2539">
                  <a:moveTo>
                    <a:pt x="1223378" y="0"/>
                  </a:moveTo>
                  <a:lnTo>
                    <a:pt x="1044651" y="0"/>
                  </a:lnTo>
                  <a:lnTo>
                    <a:pt x="1044651" y="1270"/>
                  </a:lnTo>
                  <a:lnTo>
                    <a:pt x="1223378" y="1270"/>
                  </a:lnTo>
                  <a:lnTo>
                    <a:pt x="1223378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6" name="object 84"/>
            <p:cNvSpPr/>
            <p:nvPr/>
          </p:nvSpPr>
          <p:spPr>
            <a:xfrm>
              <a:off x="980211" y="4473384"/>
              <a:ext cx="1589405" cy="3175"/>
            </a:xfrm>
            <a:custGeom>
              <a:avLst/>
              <a:gdLst/>
              <a:ahLst/>
              <a:cxnLst/>
              <a:rect l="l" t="t" r="r" b="b"/>
              <a:pathLst>
                <a:path w="1589405" h="3175">
                  <a:moveTo>
                    <a:pt x="1589354" y="0"/>
                  </a:moveTo>
                  <a:lnTo>
                    <a:pt x="1403070" y="888"/>
                  </a:lnTo>
                  <a:lnTo>
                    <a:pt x="1099217" y="1202"/>
                  </a:lnTo>
                  <a:lnTo>
                    <a:pt x="931756" y="2088"/>
                  </a:lnTo>
                  <a:lnTo>
                    <a:pt x="609636" y="2336"/>
                  </a:lnTo>
                  <a:lnTo>
                    <a:pt x="194932" y="76"/>
                  </a:lnTo>
                  <a:lnTo>
                    <a:pt x="0" y="0"/>
                  </a:lnTo>
                  <a:lnTo>
                    <a:pt x="203327" y="292"/>
                  </a:lnTo>
                  <a:lnTo>
                    <a:pt x="694104" y="2673"/>
                  </a:lnTo>
                  <a:lnTo>
                    <a:pt x="1146646" y="1458"/>
                  </a:lnTo>
                  <a:lnTo>
                    <a:pt x="1438223" y="1043"/>
                  </a:lnTo>
                  <a:lnTo>
                    <a:pt x="158935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7" name="object 85"/>
            <p:cNvSpPr/>
            <p:nvPr/>
          </p:nvSpPr>
          <p:spPr>
            <a:xfrm>
              <a:off x="792111" y="4478502"/>
              <a:ext cx="3844925" cy="6350"/>
            </a:xfrm>
            <a:custGeom>
              <a:avLst/>
              <a:gdLst/>
              <a:ahLst/>
              <a:cxnLst/>
              <a:rect l="l" t="t" r="r" b="b"/>
              <a:pathLst>
                <a:path w="3844925" h="6350">
                  <a:moveTo>
                    <a:pt x="538683" y="5562"/>
                  </a:moveTo>
                  <a:lnTo>
                    <a:pt x="4419" y="4902"/>
                  </a:lnTo>
                  <a:lnTo>
                    <a:pt x="0" y="5829"/>
                  </a:lnTo>
                  <a:lnTo>
                    <a:pt x="113271" y="5842"/>
                  </a:lnTo>
                  <a:lnTo>
                    <a:pt x="538683" y="5562"/>
                  </a:lnTo>
                  <a:close/>
                </a:path>
                <a:path w="3844925" h="6350">
                  <a:moveTo>
                    <a:pt x="1971979" y="4991"/>
                  </a:moveTo>
                  <a:lnTo>
                    <a:pt x="1772246" y="4991"/>
                  </a:lnTo>
                  <a:lnTo>
                    <a:pt x="1772246" y="3810"/>
                  </a:lnTo>
                  <a:lnTo>
                    <a:pt x="1488198" y="3810"/>
                  </a:lnTo>
                  <a:lnTo>
                    <a:pt x="1488198" y="5080"/>
                  </a:lnTo>
                  <a:lnTo>
                    <a:pt x="1674736" y="5080"/>
                  </a:lnTo>
                  <a:lnTo>
                    <a:pt x="1729600" y="5130"/>
                  </a:lnTo>
                  <a:lnTo>
                    <a:pt x="1971979" y="4991"/>
                  </a:lnTo>
                  <a:close/>
                </a:path>
                <a:path w="3844925" h="6350">
                  <a:moveTo>
                    <a:pt x="3844302" y="1117"/>
                  </a:moveTo>
                  <a:lnTo>
                    <a:pt x="3841534" y="0"/>
                  </a:lnTo>
                  <a:lnTo>
                    <a:pt x="1844446" y="4508"/>
                  </a:lnTo>
                  <a:lnTo>
                    <a:pt x="2231250" y="4508"/>
                  </a:lnTo>
                  <a:lnTo>
                    <a:pt x="3844302" y="1117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8" name="object 86"/>
            <p:cNvSpPr/>
            <p:nvPr/>
          </p:nvSpPr>
          <p:spPr>
            <a:xfrm>
              <a:off x="810831" y="4477791"/>
              <a:ext cx="3822700" cy="3810"/>
            </a:xfrm>
            <a:custGeom>
              <a:avLst/>
              <a:gdLst/>
              <a:ahLst/>
              <a:cxnLst/>
              <a:rect l="l" t="t" r="r" b="b"/>
              <a:pathLst>
                <a:path w="3822700" h="3810">
                  <a:moveTo>
                    <a:pt x="1562620" y="3619"/>
                  </a:moveTo>
                  <a:lnTo>
                    <a:pt x="1449819" y="2984"/>
                  </a:lnTo>
                  <a:lnTo>
                    <a:pt x="1638" y="2247"/>
                  </a:lnTo>
                  <a:lnTo>
                    <a:pt x="0" y="2603"/>
                  </a:lnTo>
                  <a:lnTo>
                    <a:pt x="1562620" y="3619"/>
                  </a:lnTo>
                  <a:close/>
                </a:path>
                <a:path w="3822700" h="3810">
                  <a:moveTo>
                    <a:pt x="2145804" y="2984"/>
                  </a:moveTo>
                  <a:lnTo>
                    <a:pt x="1862924" y="2755"/>
                  </a:lnTo>
                  <a:lnTo>
                    <a:pt x="1790687" y="2743"/>
                  </a:lnTo>
                  <a:lnTo>
                    <a:pt x="1449819" y="2984"/>
                  </a:lnTo>
                  <a:lnTo>
                    <a:pt x="2145804" y="2984"/>
                  </a:lnTo>
                  <a:close/>
                </a:path>
                <a:path w="3822700" h="3810">
                  <a:moveTo>
                    <a:pt x="3822255" y="482"/>
                  </a:moveTo>
                  <a:lnTo>
                    <a:pt x="3821074" y="0"/>
                  </a:lnTo>
                  <a:lnTo>
                    <a:pt x="1862924" y="2755"/>
                  </a:lnTo>
                  <a:lnTo>
                    <a:pt x="2242616" y="2755"/>
                  </a:lnTo>
                  <a:lnTo>
                    <a:pt x="3822255" y="482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9" name="object 87"/>
            <p:cNvSpPr/>
            <p:nvPr/>
          </p:nvSpPr>
          <p:spPr>
            <a:xfrm>
              <a:off x="792327" y="4479340"/>
              <a:ext cx="3844290" cy="5080"/>
            </a:xfrm>
            <a:custGeom>
              <a:avLst/>
              <a:gdLst/>
              <a:ahLst/>
              <a:cxnLst/>
              <a:rect l="l" t="t" r="r" b="b"/>
              <a:pathLst>
                <a:path w="3844290" h="5079">
                  <a:moveTo>
                    <a:pt x="491985" y="4749"/>
                  </a:moveTo>
                  <a:lnTo>
                    <a:pt x="1689" y="4584"/>
                  </a:lnTo>
                  <a:lnTo>
                    <a:pt x="0" y="4953"/>
                  </a:lnTo>
                  <a:lnTo>
                    <a:pt x="50546" y="4953"/>
                  </a:lnTo>
                  <a:lnTo>
                    <a:pt x="491985" y="4749"/>
                  </a:lnTo>
                  <a:close/>
                </a:path>
                <a:path w="3844290" h="5079">
                  <a:moveTo>
                    <a:pt x="1223010" y="3797"/>
                  </a:moveTo>
                  <a:lnTo>
                    <a:pt x="888758" y="3797"/>
                  </a:lnTo>
                  <a:lnTo>
                    <a:pt x="888758" y="5067"/>
                  </a:lnTo>
                  <a:lnTo>
                    <a:pt x="1223010" y="5067"/>
                  </a:lnTo>
                  <a:lnTo>
                    <a:pt x="1223010" y="3797"/>
                  </a:lnTo>
                  <a:close/>
                </a:path>
                <a:path w="3844290" h="5079">
                  <a:moveTo>
                    <a:pt x="1805990" y="4203"/>
                  </a:moveTo>
                  <a:lnTo>
                    <a:pt x="1702663" y="4152"/>
                  </a:lnTo>
                  <a:lnTo>
                    <a:pt x="1578533" y="4152"/>
                  </a:lnTo>
                  <a:lnTo>
                    <a:pt x="1729384" y="4292"/>
                  </a:lnTo>
                  <a:lnTo>
                    <a:pt x="1805990" y="4203"/>
                  </a:lnTo>
                  <a:close/>
                </a:path>
                <a:path w="3844290" h="5079">
                  <a:moveTo>
                    <a:pt x="3844086" y="292"/>
                  </a:moveTo>
                  <a:lnTo>
                    <a:pt x="3843363" y="0"/>
                  </a:lnTo>
                  <a:lnTo>
                    <a:pt x="1805990" y="4203"/>
                  </a:lnTo>
                  <a:lnTo>
                    <a:pt x="1934806" y="4203"/>
                  </a:lnTo>
                  <a:lnTo>
                    <a:pt x="3844086" y="29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0" name="object 88"/>
            <p:cNvSpPr/>
            <p:nvPr/>
          </p:nvSpPr>
          <p:spPr>
            <a:xfrm>
              <a:off x="1804492" y="4483899"/>
              <a:ext cx="2844165" cy="3175"/>
            </a:xfrm>
            <a:custGeom>
              <a:avLst/>
              <a:gdLst/>
              <a:ahLst/>
              <a:cxnLst/>
              <a:rect l="l" t="t" r="r" b="b"/>
              <a:pathLst>
                <a:path w="2844165" h="3175">
                  <a:moveTo>
                    <a:pt x="1180858" y="2730"/>
                  </a:moveTo>
                  <a:lnTo>
                    <a:pt x="648817" y="2108"/>
                  </a:lnTo>
                  <a:lnTo>
                    <a:pt x="13347" y="2463"/>
                  </a:lnTo>
                  <a:lnTo>
                    <a:pt x="0" y="2616"/>
                  </a:lnTo>
                  <a:lnTo>
                    <a:pt x="1034605" y="3162"/>
                  </a:lnTo>
                  <a:lnTo>
                    <a:pt x="1180858" y="2730"/>
                  </a:lnTo>
                  <a:close/>
                </a:path>
                <a:path w="2844165" h="3175">
                  <a:moveTo>
                    <a:pt x="2844025" y="0"/>
                  </a:moveTo>
                  <a:lnTo>
                    <a:pt x="2842450" y="0"/>
                  </a:lnTo>
                  <a:lnTo>
                    <a:pt x="2061591" y="0"/>
                  </a:lnTo>
                  <a:lnTo>
                    <a:pt x="2061591" y="1270"/>
                  </a:lnTo>
                  <a:lnTo>
                    <a:pt x="1525079" y="1270"/>
                  </a:lnTo>
                  <a:lnTo>
                    <a:pt x="1525079" y="2540"/>
                  </a:lnTo>
                  <a:lnTo>
                    <a:pt x="2170938" y="2540"/>
                  </a:lnTo>
                  <a:lnTo>
                    <a:pt x="2170938" y="1270"/>
                  </a:lnTo>
                  <a:lnTo>
                    <a:pt x="2844025" y="1270"/>
                  </a:lnTo>
                  <a:lnTo>
                    <a:pt x="2844025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1" name="object 89"/>
            <p:cNvSpPr/>
            <p:nvPr/>
          </p:nvSpPr>
          <p:spPr>
            <a:xfrm>
              <a:off x="786409" y="4484750"/>
              <a:ext cx="3863340" cy="2540"/>
            </a:xfrm>
            <a:custGeom>
              <a:avLst/>
              <a:gdLst/>
              <a:ahLst/>
              <a:cxnLst/>
              <a:rect l="l" t="t" r="r" b="b"/>
              <a:pathLst>
                <a:path w="3863340" h="2539">
                  <a:moveTo>
                    <a:pt x="929589" y="1739"/>
                  </a:moveTo>
                  <a:lnTo>
                    <a:pt x="355688" y="596"/>
                  </a:lnTo>
                  <a:lnTo>
                    <a:pt x="126276" y="279"/>
                  </a:lnTo>
                  <a:lnTo>
                    <a:pt x="1663" y="431"/>
                  </a:lnTo>
                  <a:lnTo>
                    <a:pt x="0" y="787"/>
                  </a:lnTo>
                  <a:lnTo>
                    <a:pt x="185674" y="698"/>
                  </a:lnTo>
                  <a:lnTo>
                    <a:pt x="927773" y="1828"/>
                  </a:lnTo>
                  <a:lnTo>
                    <a:pt x="929589" y="1739"/>
                  </a:lnTo>
                  <a:close/>
                </a:path>
                <a:path w="3863340" h="2539">
                  <a:moveTo>
                    <a:pt x="2052701" y="2311"/>
                  </a:moveTo>
                  <a:lnTo>
                    <a:pt x="2031187" y="2235"/>
                  </a:lnTo>
                  <a:lnTo>
                    <a:pt x="1757514" y="1879"/>
                  </a:lnTo>
                  <a:lnTo>
                    <a:pt x="1580883" y="1638"/>
                  </a:lnTo>
                  <a:lnTo>
                    <a:pt x="1061504" y="1892"/>
                  </a:lnTo>
                  <a:lnTo>
                    <a:pt x="1576006" y="1892"/>
                  </a:lnTo>
                  <a:lnTo>
                    <a:pt x="2052701" y="2311"/>
                  </a:lnTo>
                  <a:close/>
                </a:path>
                <a:path w="3863340" h="2539">
                  <a:moveTo>
                    <a:pt x="3019082" y="0"/>
                  </a:moveTo>
                  <a:lnTo>
                    <a:pt x="2793365" y="0"/>
                  </a:lnTo>
                  <a:lnTo>
                    <a:pt x="2793365" y="2540"/>
                  </a:lnTo>
                  <a:lnTo>
                    <a:pt x="3019082" y="2540"/>
                  </a:lnTo>
                  <a:lnTo>
                    <a:pt x="3019082" y="0"/>
                  </a:lnTo>
                  <a:close/>
                </a:path>
                <a:path w="3863340" h="2539">
                  <a:moveTo>
                    <a:pt x="3863276" y="254"/>
                  </a:moveTo>
                  <a:lnTo>
                    <a:pt x="3862654" y="0"/>
                  </a:lnTo>
                  <a:lnTo>
                    <a:pt x="3672243" y="254"/>
                  </a:lnTo>
                  <a:lnTo>
                    <a:pt x="3863276" y="254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2" name="object 90"/>
            <p:cNvSpPr/>
            <p:nvPr/>
          </p:nvSpPr>
          <p:spPr>
            <a:xfrm>
              <a:off x="822375" y="4474464"/>
              <a:ext cx="3804920" cy="5715"/>
            </a:xfrm>
            <a:custGeom>
              <a:avLst/>
              <a:gdLst/>
              <a:ahLst/>
              <a:cxnLst/>
              <a:rect l="l" t="t" r="r" b="b"/>
              <a:pathLst>
                <a:path w="3804920" h="5714">
                  <a:moveTo>
                    <a:pt x="8801" y="1638"/>
                  </a:moveTo>
                  <a:lnTo>
                    <a:pt x="0" y="3492"/>
                  </a:lnTo>
                  <a:lnTo>
                    <a:pt x="994526" y="5384"/>
                  </a:lnTo>
                  <a:lnTo>
                    <a:pt x="1758702" y="5025"/>
                  </a:lnTo>
                  <a:lnTo>
                    <a:pt x="1467154" y="4241"/>
                  </a:lnTo>
                  <a:lnTo>
                    <a:pt x="8801" y="1638"/>
                  </a:lnTo>
                  <a:close/>
                </a:path>
                <a:path w="3804920" h="5714">
                  <a:moveTo>
                    <a:pt x="1955614" y="3792"/>
                  </a:moveTo>
                  <a:lnTo>
                    <a:pt x="1467154" y="4241"/>
                  </a:lnTo>
                  <a:lnTo>
                    <a:pt x="2260299" y="4241"/>
                  </a:lnTo>
                  <a:lnTo>
                    <a:pt x="2427788" y="4045"/>
                  </a:lnTo>
                  <a:lnTo>
                    <a:pt x="1955614" y="3792"/>
                  </a:lnTo>
                  <a:close/>
                </a:path>
                <a:path w="3804920" h="5714">
                  <a:moveTo>
                    <a:pt x="3801333" y="0"/>
                  </a:moveTo>
                  <a:lnTo>
                    <a:pt x="1986343" y="3797"/>
                  </a:lnTo>
                  <a:lnTo>
                    <a:pt x="2553936" y="3797"/>
                  </a:lnTo>
                  <a:lnTo>
                    <a:pt x="3804778" y="1396"/>
                  </a:lnTo>
                  <a:lnTo>
                    <a:pt x="380133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3" name="object 91"/>
            <p:cNvSpPr/>
            <p:nvPr/>
          </p:nvSpPr>
          <p:spPr>
            <a:xfrm>
              <a:off x="821791" y="4475327"/>
              <a:ext cx="3093720" cy="5080"/>
            </a:xfrm>
            <a:custGeom>
              <a:avLst/>
              <a:gdLst/>
              <a:ahLst/>
              <a:cxnLst/>
              <a:rect l="l" t="t" r="r" b="b"/>
              <a:pathLst>
                <a:path w="3093720" h="5079">
                  <a:moveTo>
                    <a:pt x="1311160" y="4203"/>
                  </a:moveTo>
                  <a:lnTo>
                    <a:pt x="863" y="2565"/>
                  </a:lnTo>
                  <a:lnTo>
                    <a:pt x="0" y="2755"/>
                  </a:lnTo>
                  <a:lnTo>
                    <a:pt x="995108" y="4521"/>
                  </a:lnTo>
                  <a:lnTo>
                    <a:pt x="1311160" y="4203"/>
                  </a:lnTo>
                  <a:close/>
                </a:path>
                <a:path w="3093720" h="5079">
                  <a:moveTo>
                    <a:pt x="3093377" y="0"/>
                  </a:moveTo>
                  <a:lnTo>
                    <a:pt x="2671788" y="0"/>
                  </a:lnTo>
                  <a:lnTo>
                    <a:pt x="2671788" y="3810"/>
                  </a:lnTo>
                  <a:lnTo>
                    <a:pt x="3093377" y="3810"/>
                  </a:lnTo>
                  <a:lnTo>
                    <a:pt x="3093377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4" name="object 92"/>
            <p:cNvSpPr/>
            <p:nvPr/>
          </p:nvSpPr>
          <p:spPr>
            <a:xfrm>
              <a:off x="2395410" y="4456976"/>
              <a:ext cx="2940050" cy="15875"/>
            </a:xfrm>
            <a:custGeom>
              <a:avLst/>
              <a:gdLst/>
              <a:ahLst/>
              <a:cxnLst/>
              <a:rect l="l" t="t" r="r" b="b"/>
              <a:pathLst>
                <a:path w="2940050" h="15875">
                  <a:moveTo>
                    <a:pt x="2880030" y="0"/>
                  </a:moveTo>
                  <a:lnTo>
                    <a:pt x="27812" y="0"/>
                  </a:lnTo>
                  <a:lnTo>
                    <a:pt x="0" y="15582"/>
                  </a:lnTo>
                  <a:lnTo>
                    <a:pt x="2939744" y="15582"/>
                  </a:lnTo>
                  <a:lnTo>
                    <a:pt x="2880030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5" name="object 93"/>
            <p:cNvSpPr/>
            <p:nvPr/>
          </p:nvSpPr>
          <p:spPr>
            <a:xfrm>
              <a:off x="2401913" y="4468278"/>
              <a:ext cx="2922270" cy="3810"/>
            </a:xfrm>
            <a:custGeom>
              <a:avLst/>
              <a:gdLst/>
              <a:ahLst/>
              <a:cxnLst/>
              <a:rect l="l" t="t" r="r" b="b"/>
              <a:pathLst>
                <a:path w="2922270" h="3810">
                  <a:moveTo>
                    <a:pt x="18557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85572" y="1270"/>
                  </a:lnTo>
                  <a:lnTo>
                    <a:pt x="185572" y="0"/>
                  </a:lnTo>
                  <a:close/>
                </a:path>
                <a:path w="2922270" h="3810">
                  <a:moveTo>
                    <a:pt x="1220050" y="2794"/>
                  </a:moveTo>
                  <a:lnTo>
                    <a:pt x="647852" y="1244"/>
                  </a:lnTo>
                  <a:lnTo>
                    <a:pt x="281571" y="1244"/>
                  </a:lnTo>
                  <a:lnTo>
                    <a:pt x="1191260" y="3340"/>
                  </a:lnTo>
                  <a:lnTo>
                    <a:pt x="1220050" y="2794"/>
                  </a:lnTo>
                  <a:close/>
                </a:path>
                <a:path w="2922270" h="3810">
                  <a:moveTo>
                    <a:pt x="2922130" y="1384"/>
                  </a:moveTo>
                  <a:lnTo>
                    <a:pt x="2921558" y="1231"/>
                  </a:lnTo>
                  <a:lnTo>
                    <a:pt x="2795092" y="1600"/>
                  </a:lnTo>
                  <a:lnTo>
                    <a:pt x="2795092" y="1270"/>
                  </a:lnTo>
                  <a:lnTo>
                    <a:pt x="2227783" y="1270"/>
                  </a:lnTo>
                  <a:lnTo>
                    <a:pt x="2227783" y="2413"/>
                  </a:lnTo>
                  <a:lnTo>
                    <a:pt x="2056955" y="2184"/>
                  </a:lnTo>
                  <a:lnTo>
                    <a:pt x="1912620" y="2120"/>
                  </a:lnTo>
                  <a:lnTo>
                    <a:pt x="1503019" y="2476"/>
                  </a:lnTo>
                  <a:lnTo>
                    <a:pt x="1374736" y="2438"/>
                  </a:lnTo>
                  <a:lnTo>
                    <a:pt x="1220050" y="2794"/>
                  </a:lnTo>
                  <a:lnTo>
                    <a:pt x="1394028" y="2794"/>
                  </a:lnTo>
                  <a:lnTo>
                    <a:pt x="1730984" y="2743"/>
                  </a:lnTo>
                  <a:lnTo>
                    <a:pt x="2081491" y="2870"/>
                  </a:lnTo>
                  <a:lnTo>
                    <a:pt x="2222830" y="2667"/>
                  </a:lnTo>
                  <a:lnTo>
                    <a:pt x="1563192" y="2489"/>
                  </a:lnTo>
                  <a:lnTo>
                    <a:pt x="2227783" y="2489"/>
                  </a:lnTo>
                  <a:lnTo>
                    <a:pt x="2795092" y="2540"/>
                  </a:lnTo>
                  <a:lnTo>
                    <a:pt x="2795092" y="1968"/>
                  </a:lnTo>
                  <a:lnTo>
                    <a:pt x="2810814" y="1943"/>
                  </a:lnTo>
                  <a:lnTo>
                    <a:pt x="2795092" y="1943"/>
                  </a:lnTo>
                  <a:lnTo>
                    <a:pt x="2795092" y="1790"/>
                  </a:lnTo>
                  <a:lnTo>
                    <a:pt x="2850451" y="1790"/>
                  </a:lnTo>
                  <a:lnTo>
                    <a:pt x="2922130" y="138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6" name="object 94"/>
            <p:cNvSpPr/>
            <p:nvPr/>
          </p:nvSpPr>
          <p:spPr>
            <a:xfrm>
              <a:off x="2400477" y="4469294"/>
              <a:ext cx="2924175" cy="2540"/>
            </a:xfrm>
            <a:custGeom>
              <a:avLst/>
              <a:gdLst/>
              <a:ahLst/>
              <a:cxnLst/>
              <a:rect l="l" t="t" r="r" b="b"/>
              <a:pathLst>
                <a:path w="2924175" h="2539">
                  <a:moveTo>
                    <a:pt x="285826" y="203"/>
                  </a:moveTo>
                  <a:lnTo>
                    <a:pt x="179184" y="177"/>
                  </a:lnTo>
                  <a:lnTo>
                    <a:pt x="79679" y="203"/>
                  </a:lnTo>
                  <a:lnTo>
                    <a:pt x="285826" y="203"/>
                  </a:lnTo>
                  <a:close/>
                </a:path>
                <a:path w="2924175" h="2539">
                  <a:moveTo>
                    <a:pt x="1186040" y="2336"/>
                  </a:moveTo>
                  <a:lnTo>
                    <a:pt x="1173048" y="2044"/>
                  </a:lnTo>
                  <a:lnTo>
                    <a:pt x="917460" y="1524"/>
                  </a:lnTo>
                  <a:lnTo>
                    <a:pt x="314007" y="228"/>
                  </a:lnTo>
                  <a:lnTo>
                    <a:pt x="283019" y="228"/>
                  </a:lnTo>
                  <a:lnTo>
                    <a:pt x="79679" y="203"/>
                  </a:lnTo>
                  <a:lnTo>
                    <a:pt x="762" y="0"/>
                  </a:lnTo>
                  <a:lnTo>
                    <a:pt x="0" y="431"/>
                  </a:lnTo>
                  <a:lnTo>
                    <a:pt x="72377" y="508"/>
                  </a:lnTo>
                  <a:lnTo>
                    <a:pt x="293827" y="254"/>
                  </a:lnTo>
                  <a:lnTo>
                    <a:pt x="889647" y="1536"/>
                  </a:lnTo>
                  <a:lnTo>
                    <a:pt x="1186040" y="2336"/>
                  </a:lnTo>
                  <a:close/>
                </a:path>
                <a:path w="2924175" h="2539">
                  <a:moveTo>
                    <a:pt x="2216721" y="1676"/>
                  </a:moveTo>
                  <a:lnTo>
                    <a:pt x="1983968" y="1625"/>
                  </a:lnTo>
                  <a:lnTo>
                    <a:pt x="1880819" y="1524"/>
                  </a:lnTo>
                  <a:lnTo>
                    <a:pt x="1673656" y="1676"/>
                  </a:lnTo>
                  <a:lnTo>
                    <a:pt x="1494282" y="1676"/>
                  </a:lnTo>
                  <a:lnTo>
                    <a:pt x="1618856" y="1727"/>
                  </a:lnTo>
                  <a:lnTo>
                    <a:pt x="1173048" y="2044"/>
                  </a:lnTo>
                  <a:lnTo>
                    <a:pt x="1350149" y="2044"/>
                  </a:lnTo>
                  <a:lnTo>
                    <a:pt x="1904415" y="1816"/>
                  </a:lnTo>
                  <a:lnTo>
                    <a:pt x="2082927" y="1866"/>
                  </a:lnTo>
                  <a:lnTo>
                    <a:pt x="2216721" y="1676"/>
                  </a:lnTo>
                  <a:close/>
                </a:path>
                <a:path w="2924175" h="2539">
                  <a:moveTo>
                    <a:pt x="2424836" y="977"/>
                  </a:moveTo>
                  <a:lnTo>
                    <a:pt x="1983968" y="1625"/>
                  </a:lnTo>
                  <a:lnTo>
                    <a:pt x="2241156" y="1625"/>
                  </a:lnTo>
                  <a:lnTo>
                    <a:pt x="2424836" y="977"/>
                  </a:lnTo>
                  <a:close/>
                </a:path>
                <a:path w="2924175" h="2539">
                  <a:moveTo>
                    <a:pt x="2811094" y="927"/>
                  </a:moveTo>
                  <a:lnTo>
                    <a:pt x="2691168" y="889"/>
                  </a:lnTo>
                  <a:lnTo>
                    <a:pt x="2493429" y="762"/>
                  </a:lnTo>
                  <a:lnTo>
                    <a:pt x="2428506" y="965"/>
                  </a:lnTo>
                  <a:lnTo>
                    <a:pt x="2530919" y="965"/>
                  </a:lnTo>
                  <a:lnTo>
                    <a:pt x="2719743" y="1054"/>
                  </a:lnTo>
                  <a:lnTo>
                    <a:pt x="2791434" y="965"/>
                  </a:lnTo>
                  <a:lnTo>
                    <a:pt x="2811094" y="927"/>
                  </a:lnTo>
                  <a:close/>
                </a:path>
                <a:path w="2924175" h="2539">
                  <a:moveTo>
                    <a:pt x="2923565" y="368"/>
                  </a:moveTo>
                  <a:lnTo>
                    <a:pt x="2923311" y="304"/>
                  </a:lnTo>
                  <a:lnTo>
                    <a:pt x="2691168" y="889"/>
                  </a:lnTo>
                  <a:lnTo>
                    <a:pt x="2820225" y="889"/>
                  </a:lnTo>
                  <a:lnTo>
                    <a:pt x="2923565" y="36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7" name="object 95"/>
            <p:cNvSpPr/>
            <p:nvPr/>
          </p:nvSpPr>
          <p:spPr>
            <a:xfrm>
              <a:off x="2535796" y="4456975"/>
              <a:ext cx="2334260" cy="4445"/>
            </a:xfrm>
            <a:custGeom>
              <a:avLst/>
              <a:gdLst/>
              <a:ahLst/>
              <a:cxnLst/>
              <a:rect l="l" t="t" r="r" b="b"/>
              <a:pathLst>
                <a:path w="2334260" h="4445">
                  <a:moveTo>
                    <a:pt x="906411" y="3556"/>
                  </a:moveTo>
                  <a:lnTo>
                    <a:pt x="88531" y="0"/>
                  </a:lnTo>
                  <a:lnTo>
                    <a:pt x="0" y="0"/>
                  </a:lnTo>
                  <a:lnTo>
                    <a:pt x="876947" y="3949"/>
                  </a:lnTo>
                  <a:lnTo>
                    <a:pt x="906411" y="3556"/>
                  </a:lnTo>
                  <a:close/>
                </a:path>
                <a:path w="2334260" h="4445">
                  <a:moveTo>
                    <a:pt x="1124889" y="3556"/>
                  </a:moveTo>
                  <a:lnTo>
                    <a:pt x="1082217" y="3416"/>
                  </a:lnTo>
                  <a:lnTo>
                    <a:pt x="957326" y="3403"/>
                  </a:lnTo>
                  <a:lnTo>
                    <a:pt x="906411" y="3556"/>
                  </a:lnTo>
                  <a:lnTo>
                    <a:pt x="1124889" y="3556"/>
                  </a:lnTo>
                  <a:close/>
                </a:path>
                <a:path w="2334260" h="4445">
                  <a:moveTo>
                    <a:pt x="1666621" y="622"/>
                  </a:moveTo>
                  <a:lnTo>
                    <a:pt x="1428953" y="622"/>
                  </a:lnTo>
                  <a:lnTo>
                    <a:pt x="1428953" y="3162"/>
                  </a:lnTo>
                  <a:lnTo>
                    <a:pt x="1666621" y="3162"/>
                  </a:lnTo>
                  <a:lnTo>
                    <a:pt x="1666621" y="622"/>
                  </a:lnTo>
                  <a:close/>
                </a:path>
                <a:path w="2334260" h="4445">
                  <a:moveTo>
                    <a:pt x="2334222" y="0"/>
                  </a:moveTo>
                  <a:lnTo>
                    <a:pt x="2115070" y="0"/>
                  </a:lnTo>
                  <a:lnTo>
                    <a:pt x="2265756" y="76"/>
                  </a:lnTo>
                  <a:lnTo>
                    <a:pt x="2334222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8" name="object 96"/>
            <p:cNvSpPr/>
            <p:nvPr/>
          </p:nvSpPr>
          <p:spPr>
            <a:xfrm>
              <a:off x="2518740" y="4456975"/>
              <a:ext cx="2351405" cy="4445"/>
            </a:xfrm>
            <a:custGeom>
              <a:avLst/>
              <a:gdLst/>
              <a:ahLst/>
              <a:cxnLst/>
              <a:rect l="l" t="t" r="r" b="b"/>
              <a:pathLst>
                <a:path w="2351404" h="4445">
                  <a:moveTo>
                    <a:pt x="89154" y="482"/>
                  </a:moveTo>
                  <a:lnTo>
                    <a:pt x="16573" y="0"/>
                  </a:lnTo>
                  <a:lnTo>
                    <a:pt x="0" y="0"/>
                  </a:lnTo>
                  <a:lnTo>
                    <a:pt x="89154" y="482"/>
                  </a:lnTo>
                  <a:close/>
                </a:path>
                <a:path w="2351404" h="4445">
                  <a:moveTo>
                    <a:pt x="1995728" y="25"/>
                  </a:moveTo>
                  <a:lnTo>
                    <a:pt x="1568069" y="2336"/>
                  </a:lnTo>
                  <a:lnTo>
                    <a:pt x="1467650" y="2463"/>
                  </a:lnTo>
                  <a:lnTo>
                    <a:pt x="1283233" y="2603"/>
                  </a:lnTo>
                  <a:lnTo>
                    <a:pt x="924801" y="3721"/>
                  </a:lnTo>
                  <a:lnTo>
                    <a:pt x="591845" y="2438"/>
                  </a:lnTo>
                  <a:lnTo>
                    <a:pt x="845654" y="3873"/>
                  </a:lnTo>
                  <a:lnTo>
                    <a:pt x="949147" y="3886"/>
                  </a:lnTo>
                  <a:lnTo>
                    <a:pt x="1425054" y="2603"/>
                  </a:lnTo>
                  <a:lnTo>
                    <a:pt x="1560677" y="2616"/>
                  </a:lnTo>
                  <a:lnTo>
                    <a:pt x="1995728" y="25"/>
                  </a:lnTo>
                  <a:close/>
                </a:path>
                <a:path w="2351404" h="4445">
                  <a:moveTo>
                    <a:pt x="2029968" y="0"/>
                  </a:moveTo>
                  <a:lnTo>
                    <a:pt x="2007806" y="0"/>
                  </a:lnTo>
                  <a:lnTo>
                    <a:pt x="1999297" y="25"/>
                  </a:lnTo>
                  <a:lnTo>
                    <a:pt x="2029968" y="0"/>
                  </a:lnTo>
                  <a:close/>
                </a:path>
                <a:path w="2351404" h="4445">
                  <a:moveTo>
                    <a:pt x="2351328" y="0"/>
                  </a:moveTo>
                  <a:lnTo>
                    <a:pt x="2131682" y="0"/>
                  </a:lnTo>
                  <a:lnTo>
                    <a:pt x="2233079" y="63"/>
                  </a:lnTo>
                  <a:lnTo>
                    <a:pt x="2291448" y="63"/>
                  </a:lnTo>
                  <a:lnTo>
                    <a:pt x="2351328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9" name="object 97"/>
            <p:cNvSpPr/>
            <p:nvPr/>
          </p:nvSpPr>
          <p:spPr>
            <a:xfrm>
              <a:off x="2852534" y="4454753"/>
              <a:ext cx="1669414" cy="5080"/>
            </a:xfrm>
            <a:custGeom>
              <a:avLst/>
              <a:gdLst/>
              <a:ahLst/>
              <a:cxnLst/>
              <a:rect l="l" t="t" r="r" b="b"/>
              <a:pathLst>
                <a:path w="1669414" h="5079">
                  <a:moveTo>
                    <a:pt x="1611772" y="79"/>
                  </a:moveTo>
                  <a:lnTo>
                    <a:pt x="1669313" y="266"/>
                  </a:lnTo>
                  <a:lnTo>
                    <a:pt x="1590128" y="0"/>
                  </a:lnTo>
                  <a:lnTo>
                    <a:pt x="1486934" y="490"/>
                  </a:lnTo>
                  <a:lnTo>
                    <a:pt x="1223683" y="533"/>
                  </a:lnTo>
                  <a:lnTo>
                    <a:pt x="982863" y="2730"/>
                  </a:lnTo>
                  <a:lnTo>
                    <a:pt x="785164" y="3178"/>
                  </a:lnTo>
                  <a:lnTo>
                    <a:pt x="629848" y="4194"/>
                  </a:lnTo>
                  <a:lnTo>
                    <a:pt x="520562" y="4352"/>
                  </a:lnTo>
                  <a:lnTo>
                    <a:pt x="413007" y="3785"/>
                  </a:lnTo>
                  <a:lnTo>
                    <a:pt x="254013" y="2175"/>
                  </a:lnTo>
                  <a:lnTo>
                    <a:pt x="42659" y="1333"/>
                  </a:lnTo>
                  <a:lnTo>
                    <a:pt x="0" y="1651"/>
                  </a:lnTo>
                  <a:lnTo>
                    <a:pt x="255107" y="2765"/>
                  </a:lnTo>
                  <a:lnTo>
                    <a:pt x="447558" y="4458"/>
                  </a:lnTo>
                  <a:lnTo>
                    <a:pt x="544559" y="4714"/>
                  </a:lnTo>
                  <a:lnTo>
                    <a:pt x="729015" y="4183"/>
                  </a:lnTo>
                  <a:lnTo>
                    <a:pt x="987872" y="3300"/>
                  </a:lnTo>
                  <a:lnTo>
                    <a:pt x="1275295" y="711"/>
                  </a:lnTo>
                  <a:lnTo>
                    <a:pt x="1556194" y="482"/>
                  </a:lnTo>
                  <a:lnTo>
                    <a:pt x="1611772" y="79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0" name="object 98"/>
            <p:cNvSpPr/>
            <p:nvPr/>
          </p:nvSpPr>
          <p:spPr>
            <a:xfrm>
              <a:off x="2852635" y="4455477"/>
              <a:ext cx="1273810" cy="4445"/>
            </a:xfrm>
            <a:custGeom>
              <a:avLst/>
              <a:gdLst/>
              <a:ahLst/>
              <a:cxnLst/>
              <a:rect l="l" t="t" r="r" b="b"/>
              <a:pathLst>
                <a:path w="1273810" h="4445">
                  <a:moveTo>
                    <a:pt x="1273263" y="0"/>
                  </a:moveTo>
                  <a:lnTo>
                    <a:pt x="1252131" y="88"/>
                  </a:lnTo>
                  <a:lnTo>
                    <a:pt x="961478" y="2420"/>
                  </a:lnTo>
                  <a:lnTo>
                    <a:pt x="775469" y="2685"/>
                  </a:lnTo>
                  <a:lnTo>
                    <a:pt x="521693" y="3795"/>
                  </a:lnTo>
                  <a:lnTo>
                    <a:pt x="414429" y="3360"/>
                  </a:lnTo>
                  <a:lnTo>
                    <a:pt x="200761" y="1574"/>
                  </a:lnTo>
                  <a:lnTo>
                    <a:pt x="0" y="914"/>
                  </a:lnTo>
                  <a:lnTo>
                    <a:pt x="255005" y="2033"/>
                  </a:lnTo>
                  <a:lnTo>
                    <a:pt x="447457" y="3730"/>
                  </a:lnTo>
                  <a:lnTo>
                    <a:pt x="544457" y="3982"/>
                  </a:lnTo>
                  <a:lnTo>
                    <a:pt x="728913" y="3446"/>
                  </a:lnTo>
                  <a:lnTo>
                    <a:pt x="987771" y="2568"/>
                  </a:lnTo>
                  <a:lnTo>
                    <a:pt x="127326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1" name="object 99"/>
            <p:cNvSpPr/>
            <p:nvPr/>
          </p:nvSpPr>
          <p:spPr>
            <a:xfrm>
              <a:off x="2404287" y="4461776"/>
              <a:ext cx="2893695" cy="6350"/>
            </a:xfrm>
            <a:custGeom>
              <a:avLst/>
              <a:gdLst/>
              <a:ahLst/>
              <a:cxnLst/>
              <a:rect l="l" t="t" r="r" b="b"/>
              <a:pathLst>
                <a:path w="2893695" h="6350">
                  <a:moveTo>
                    <a:pt x="821918" y="5232"/>
                  </a:moveTo>
                  <a:lnTo>
                    <a:pt x="2717" y="4279"/>
                  </a:lnTo>
                  <a:lnTo>
                    <a:pt x="0" y="5803"/>
                  </a:lnTo>
                  <a:lnTo>
                    <a:pt x="86156" y="5930"/>
                  </a:lnTo>
                  <a:lnTo>
                    <a:pt x="821918" y="5232"/>
                  </a:lnTo>
                  <a:close/>
                </a:path>
                <a:path w="2893695" h="6350">
                  <a:moveTo>
                    <a:pt x="1699552" y="4673"/>
                  </a:moveTo>
                  <a:lnTo>
                    <a:pt x="1560715" y="4673"/>
                  </a:lnTo>
                  <a:lnTo>
                    <a:pt x="1560715" y="3543"/>
                  </a:lnTo>
                  <a:lnTo>
                    <a:pt x="1392237" y="3543"/>
                  </a:lnTo>
                  <a:lnTo>
                    <a:pt x="1392237" y="4813"/>
                  </a:lnTo>
                  <a:lnTo>
                    <a:pt x="1541716" y="4813"/>
                  </a:lnTo>
                  <a:lnTo>
                    <a:pt x="1560715" y="4813"/>
                  </a:lnTo>
                  <a:lnTo>
                    <a:pt x="1699552" y="4673"/>
                  </a:lnTo>
                  <a:close/>
                </a:path>
                <a:path w="2893695" h="6350">
                  <a:moveTo>
                    <a:pt x="2893568" y="1054"/>
                  </a:moveTo>
                  <a:lnTo>
                    <a:pt x="2889516" y="0"/>
                  </a:lnTo>
                  <a:lnTo>
                    <a:pt x="1590700" y="4229"/>
                  </a:lnTo>
                  <a:lnTo>
                    <a:pt x="1860105" y="4229"/>
                  </a:lnTo>
                  <a:lnTo>
                    <a:pt x="2893568" y="105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2" name="object 100"/>
            <p:cNvSpPr/>
            <p:nvPr/>
          </p:nvSpPr>
          <p:spPr>
            <a:xfrm>
              <a:off x="3265005" y="4460760"/>
              <a:ext cx="2027555" cy="3810"/>
            </a:xfrm>
            <a:custGeom>
              <a:avLst/>
              <a:gdLst/>
              <a:ahLst/>
              <a:cxnLst/>
              <a:rect l="l" t="t" r="r" b="b"/>
              <a:pathLst>
                <a:path w="2027554" h="3810">
                  <a:moveTo>
                    <a:pt x="517855" y="2540"/>
                  </a:moveTo>
                  <a:lnTo>
                    <a:pt x="0" y="2540"/>
                  </a:lnTo>
                  <a:lnTo>
                    <a:pt x="0" y="3810"/>
                  </a:lnTo>
                  <a:lnTo>
                    <a:pt x="517855" y="3810"/>
                  </a:lnTo>
                  <a:lnTo>
                    <a:pt x="517855" y="2540"/>
                  </a:lnTo>
                  <a:close/>
                </a:path>
                <a:path w="2027554" h="3810">
                  <a:moveTo>
                    <a:pt x="1522298" y="1270"/>
                  </a:moveTo>
                  <a:lnTo>
                    <a:pt x="1265072" y="1270"/>
                  </a:lnTo>
                  <a:lnTo>
                    <a:pt x="1265072" y="2540"/>
                  </a:lnTo>
                  <a:lnTo>
                    <a:pt x="1522298" y="2540"/>
                  </a:lnTo>
                  <a:lnTo>
                    <a:pt x="1522298" y="1270"/>
                  </a:lnTo>
                  <a:close/>
                </a:path>
                <a:path w="2027554" h="3810">
                  <a:moveTo>
                    <a:pt x="2027377" y="0"/>
                  </a:moveTo>
                  <a:lnTo>
                    <a:pt x="1884413" y="0"/>
                  </a:lnTo>
                  <a:lnTo>
                    <a:pt x="1884413" y="1270"/>
                  </a:lnTo>
                  <a:lnTo>
                    <a:pt x="2027377" y="1270"/>
                  </a:lnTo>
                  <a:lnTo>
                    <a:pt x="202737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3" name="object 101"/>
            <p:cNvSpPr/>
            <p:nvPr/>
          </p:nvSpPr>
          <p:spPr>
            <a:xfrm>
              <a:off x="2404973" y="4462563"/>
              <a:ext cx="2893060" cy="5080"/>
            </a:xfrm>
            <a:custGeom>
              <a:avLst/>
              <a:gdLst/>
              <a:ahLst/>
              <a:cxnLst/>
              <a:rect l="l" t="t" r="r" b="b"/>
              <a:pathLst>
                <a:path w="2893060" h="5079">
                  <a:moveTo>
                    <a:pt x="517029" y="4622"/>
                  </a:moveTo>
                  <a:lnTo>
                    <a:pt x="70383" y="4610"/>
                  </a:lnTo>
                  <a:lnTo>
                    <a:pt x="139" y="4559"/>
                  </a:lnTo>
                  <a:lnTo>
                    <a:pt x="0" y="4635"/>
                  </a:lnTo>
                  <a:lnTo>
                    <a:pt x="183832" y="4851"/>
                  </a:lnTo>
                  <a:lnTo>
                    <a:pt x="517029" y="4622"/>
                  </a:lnTo>
                  <a:close/>
                </a:path>
                <a:path w="2893060" h="5079">
                  <a:moveTo>
                    <a:pt x="770343" y="4457"/>
                  </a:moveTo>
                  <a:lnTo>
                    <a:pt x="376034" y="4305"/>
                  </a:lnTo>
                  <a:lnTo>
                    <a:pt x="70383" y="4610"/>
                  </a:lnTo>
                  <a:lnTo>
                    <a:pt x="548335" y="4610"/>
                  </a:lnTo>
                  <a:lnTo>
                    <a:pt x="770343" y="4457"/>
                  </a:lnTo>
                  <a:close/>
                </a:path>
                <a:path w="2893060" h="5079">
                  <a:moveTo>
                    <a:pt x="1603819" y="3949"/>
                  </a:moveTo>
                  <a:lnTo>
                    <a:pt x="1517192" y="3886"/>
                  </a:lnTo>
                  <a:lnTo>
                    <a:pt x="1364068" y="3721"/>
                  </a:lnTo>
                  <a:lnTo>
                    <a:pt x="770343" y="4457"/>
                  </a:lnTo>
                  <a:lnTo>
                    <a:pt x="897191" y="4457"/>
                  </a:lnTo>
                  <a:lnTo>
                    <a:pt x="1471129" y="3937"/>
                  </a:lnTo>
                  <a:lnTo>
                    <a:pt x="1541030" y="4025"/>
                  </a:lnTo>
                  <a:lnTo>
                    <a:pt x="1603819" y="3949"/>
                  </a:lnTo>
                  <a:close/>
                </a:path>
                <a:path w="2893060" h="5079">
                  <a:moveTo>
                    <a:pt x="2892882" y="266"/>
                  </a:moveTo>
                  <a:lnTo>
                    <a:pt x="2891840" y="0"/>
                  </a:lnTo>
                  <a:lnTo>
                    <a:pt x="1603819" y="3949"/>
                  </a:lnTo>
                  <a:lnTo>
                    <a:pt x="1664779" y="3949"/>
                  </a:lnTo>
                  <a:lnTo>
                    <a:pt x="2892882" y="26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4" name="object 102"/>
            <p:cNvSpPr/>
            <p:nvPr/>
          </p:nvSpPr>
          <p:spPr>
            <a:xfrm>
              <a:off x="3487064" y="4466678"/>
              <a:ext cx="1830705" cy="3175"/>
            </a:xfrm>
            <a:custGeom>
              <a:avLst/>
              <a:gdLst/>
              <a:ahLst/>
              <a:cxnLst/>
              <a:rect l="l" t="t" r="r" b="b"/>
              <a:pathLst>
                <a:path w="1830704" h="3175">
                  <a:moveTo>
                    <a:pt x="911150" y="2738"/>
                  </a:moveTo>
                  <a:lnTo>
                    <a:pt x="398169" y="2738"/>
                  </a:lnTo>
                  <a:lnTo>
                    <a:pt x="641011" y="3119"/>
                  </a:lnTo>
                  <a:lnTo>
                    <a:pt x="911150" y="2738"/>
                  </a:lnTo>
                  <a:close/>
                </a:path>
                <a:path w="1830704" h="3175">
                  <a:moveTo>
                    <a:pt x="425116" y="2122"/>
                  </a:moveTo>
                  <a:lnTo>
                    <a:pt x="10096" y="2463"/>
                  </a:lnTo>
                  <a:lnTo>
                    <a:pt x="8102" y="2463"/>
                  </a:lnTo>
                  <a:lnTo>
                    <a:pt x="0" y="2598"/>
                  </a:lnTo>
                  <a:lnTo>
                    <a:pt x="104794" y="2743"/>
                  </a:lnTo>
                  <a:lnTo>
                    <a:pt x="911150" y="2738"/>
                  </a:lnTo>
                  <a:lnTo>
                    <a:pt x="766256" y="2710"/>
                  </a:lnTo>
                  <a:lnTo>
                    <a:pt x="425116" y="2122"/>
                  </a:lnTo>
                  <a:close/>
                </a:path>
                <a:path w="1830704" h="3175">
                  <a:moveTo>
                    <a:pt x="1543824" y="0"/>
                  </a:moveTo>
                  <a:lnTo>
                    <a:pt x="1022736" y="1855"/>
                  </a:lnTo>
                  <a:lnTo>
                    <a:pt x="964513" y="2116"/>
                  </a:lnTo>
                  <a:lnTo>
                    <a:pt x="766256" y="2710"/>
                  </a:lnTo>
                  <a:lnTo>
                    <a:pt x="922722" y="2710"/>
                  </a:lnTo>
                  <a:lnTo>
                    <a:pt x="1270250" y="2115"/>
                  </a:lnTo>
                  <a:lnTo>
                    <a:pt x="1830318" y="1241"/>
                  </a:lnTo>
                  <a:lnTo>
                    <a:pt x="1827947" y="622"/>
                  </a:lnTo>
                  <a:lnTo>
                    <a:pt x="1659013" y="622"/>
                  </a:lnTo>
                  <a:lnTo>
                    <a:pt x="1543824" y="0"/>
                  </a:lnTo>
                  <a:close/>
                </a:path>
                <a:path w="1830704" h="3175">
                  <a:moveTo>
                    <a:pt x="1826169" y="158"/>
                  </a:moveTo>
                  <a:lnTo>
                    <a:pt x="1659013" y="622"/>
                  </a:lnTo>
                  <a:lnTo>
                    <a:pt x="1827947" y="622"/>
                  </a:lnTo>
                  <a:lnTo>
                    <a:pt x="1826169" y="158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5" name="object 103"/>
            <p:cNvSpPr/>
            <p:nvPr/>
          </p:nvSpPr>
          <p:spPr>
            <a:xfrm>
              <a:off x="2503132" y="4467643"/>
              <a:ext cx="2814320" cy="1905"/>
            </a:xfrm>
            <a:custGeom>
              <a:avLst/>
              <a:gdLst/>
              <a:ahLst/>
              <a:cxnLst/>
              <a:rect l="l" t="t" r="r" b="b"/>
              <a:pathLst>
                <a:path w="2814320" h="1904">
                  <a:moveTo>
                    <a:pt x="548309" y="546"/>
                  </a:moveTo>
                  <a:lnTo>
                    <a:pt x="405853" y="254"/>
                  </a:lnTo>
                  <a:lnTo>
                    <a:pt x="140157" y="546"/>
                  </a:lnTo>
                  <a:lnTo>
                    <a:pt x="548309" y="546"/>
                  </a:lnTo>
                  <a:close/>
                </a:path>
                <a:path w="2814320" h="1904">
                  <a:moveTo>
                    <a:pt x="926630" y="1625"/>
                  </a:moveTo>
                  <a:lnTo>
                    <a:pt x="555675" y="558"/>
                  </a:lnTo>
                  <a:lnTo>
                    <a:pt x="406641" y="558"/>
                  </a:lnTo>
                  <a:lnTo>
                    <a:pt x="140157" y="546"/>
                  </a:lnTo>
                  <a:lnTo>
                    <a:pt x="4267" y="381"/>
                  </a:lnTo>
                  <a:lnTo>
                    <a:pt x="0" y="381"/>
                  </a:lnTo>
                  <a:lnTo>
                    <a:pt x="253898" y="787"/>
                  </a:lnTo>
                  <a:lnTo>
                    <a:pt x="444461" y="647"/>
                  </a:lnTo>
                  <a:lnTo>
                    <a:pt x="925601" y="1714"/>
                  </a:lnTo>
                  <a:lnTo>
                    <a:pt x="926630" y="1625"/>
                  </a:lnTo>
                  <a:close/>
                </a:path>
                <a:path w="2814320" h="1904">
                  <a:moveTo>
                    <a:pt x="2814243" y="279"/>
                  </a:moveTo>
                  <a:lnTo>
                    <a:pt x="2813164" y="0"/>
                  </a:lnTo>
                  <a:lnTo>
                    <a:pt x="1857362" y="1625"/>
                  </a:lnTo>
                  <a:lnTo>
                    <a:pt x="2152446" y="1485"/>
                  </a:lnTo>
                  <a:lnTo>
                    <a:pt x="2814243" y="27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6" name="object 104"/>
            <p:cNvSpPr/>
            <p:nvPr/>
          </p:nvSpPr>
          <p:spPr>
            <a:xfrm>
              <a:off x="2417938" y="4457992"/>
              <a:ext cx="2867025" cy="5080"/>
            </a:xfrm>
            <a:custGeom>
              <a:avLst/>
              <a:gdLst/>
              <a:ahLst/>
              <a:cxnLst/>
              <a:rect l="l" t="t" r="r" b="b"/>
              <a:pathLst>
                <a:path w="2867025" h="5079">
                  <a:moveTo>
                    <a:pt x="15548" y="606"/>
                  </a:moveTo>
                  <a:lnTo>
                    <a:pt x="2375" y="614"/>
                  </a:lnTo>
                  <a:lnTo>
                    <a:pt x="0" y="1945"/>
                  </a:lnTo>
                  <a:lnTo>
                    <a:pt x="1052153" y="5049"/>
                  </a:lnTo>
                  <a:lnTo>
                    <a:pt x="1558660" y="4700"/>
                  </a:lnTo>
                  <a:lnTo>
                    <a:pt x="1365124" y="3975"/>
                  </a:lnTo>
                  <a:lnTo>
                    <a:pt x="15548" y="606"/>
                  </a:lnTo>
                  <a:close/>
                </a:path>
                <a:path w="2867025" h="5079">
                  <a:moveTo>
                    <a:pt x="2861407" y="0"/>
                  </a:moveTo>
                  <a:lnTo>
                    <a:pt x="1365124" y="3975"/>
                  </a:lnTo>
                  <a:lnTo>
                    <a:pt x="1874739" y="3975"/>
                  </a:lnTo>
                  <a:lnTo>
                    <a:pt x="1984053" y="3791"/>
                  </a:lnTo>
                  <a:lnTo>
                    <a:pt x="2866436" y="1312"/>
                  </a:lnTo>
                  <a:lnTo>
                    <a:pt x="2861407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7" name="object 105"/>
            <p:cNvSpPr/>
            <p:nvPr/>
          </p:nvSpPr>
          <p:spPr>
            <a:xfrm>
              <a:off x="2416987" y="4458334"/>
              <a:ext cx="2866390" cy="5080"/>
            </a:xfrm>
            <a:custGeom>
              <a:avLst/>
              <a:gdLst/>
              <a:ahLst/>
              <a:cxnLst/>
              <a:rect l="l" t="t" r="r" b="b"/>
              <a:pathLst>
                <a:path w="2866390" h="5079">
                  <a:moveTo>
                    <a:pt x="1250213" y="4406"/>
                  </a:moveTo>
                  <a:lnTo>
                    <a:pt x="114" y="2070"/>
                  </a:lnTo>
                  <a:lnTo>
                    <a:pt x="1053096" y="4711"/>
                  </a:lnTo>
                  <a:lnTo>
                    <a:pt x="1250213" y="4406"/>
                  </a:lnTo>
                  <a:close/>
                </a:path>
                <a:path w="2866390" h="5079">
                  <a:moveTo>
                    <a:pt x="2308885" y="1270"/>
                  </a:moveTo>
                  <a:lnTo>
                    <a:pt x="2014410" y="1270"/>
                  </a:lnTo>
                  <a:lnTo>
                    <a:pt x="2014410" y="3810"/>
                  </a:lnTo>
                  <a:lnTo>
                    <a:pt x="2308885" y="3810"/>
                  </a:lnTo>
                  <a:lnTo>
                    <a:pt x="2308885" y="1270"/>
                  </a:lnTo>
                  <a:close/>
                </a:path>
                <a:path w="2866390" h="5079">
                  <a:moveTo>
                    <a:pt x="2866098" y="0"/>
                  </a:moveTo>
                  <a:lnTo>
                    <a:pt x="2795994" y="0"/>
                  </a:lnTo>
                  <a:lnTo>
                    <a:pt x="2795994" y="1270"/>
                  </a:lnTo>
                  <a:lnTo>
                    <a:pt x="2866098" y="1270"/>
                  </a:lnTo>
                  <a:lnTo>
                    <a:pt x="2866098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8" name="object 106"/>
            <p:cNvSpPr/>
            <p:nvPr/>
          </p:nvSpPr>
          <p:spPr>
            <a:xfrm>
              <a:off x="2395397" y="4456976"/>
              <a:ext cx="2940050" cy="15875"/>
            </a:xfrm>
            <a:custGeom>
              <a:avLst/>
              <a:gdLst/>
              <a:ahLst/>
              <a:cxnLst/>
              <a:rect l="l" t="t" r="r" b="b"/>
              <a:pathLst>
                <a:path w="2940050" h="15875">
                  <a:moveTo>
                    <a:pt x="2880042" y="0"/>
                  </a:moveTo>
                  <a:lnTo>
                    <a:pt x="27825" y="0"/>
                  </a:lnTo>
                  <a:lnTo>
                    <a:pt x="0" y="15582"/>
                  </a:lnTo>
                  <a:lnTo>
                    <a:pt x="2939757" y="15582"/>
                  </a:lnTo>
                  <a:lnTo>
                    <a:pt x="2880042" y="0"/>
                  </a:lnTo>
                  <a:close/>
                </a:path>
              </a:pathLst>
            </a:custGeom>
            <a:solidFill>
              <a:srgbClr val="E7CAA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9" name="object 107"/>
            <p:cNvSpPr/>
            <p:nvPr/>
          </p:nvSpPr>
          <p:spPr>
            <a:xfrm>
              <a:off x="5275453" y="4456976"/>
              <a:ext cx="536575" cy="15875"/>
            </a:xfrm>
            <a:custGeom>
              <a:avLst/>
              <a:gdLst/>
              <a:ahLst/>
              <a:cxnLst/>
              <a:rect l="l" t="t" r="r" b="b"/>
              <a:pathLst>
                <a:path w="536575" h="15875">
                  <a:moveTo>
                    <a:pt x="462482" y="0"/>
                  </a:moveTo>
                  <a:lnTo>
                    <a:pt x="0" y="0"/>
                  </a:lnTo>
                  <a:lnTo>
                    <a:pt x="59715" y="15582"/>
                  </a:lnTo>
                  <a:lnTo>
                    <a:pt x="536409" y="15582"/>
                  </a:lnTo>
                  <a:lnTo>
                    <a:pt x="46248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0" name="object 108"/>
            <p:cNvSpPr/>
            <p:nvPr/>
          </p:nvSpPr>
          <p:spPr>
            <a:xfrm>
              <a:off x="5303139" y="4463567"/>
              <a:ext cx="475615" cy="2540"/>
            </a:xfrm>
            <a:custGeom>
              <a:avLst/>
              <a:gdLst/>
              <a:ahLst/>
              <a:cxnLst/>
              <a:rect l="l" t="t" r="r" b="b"/>
              <a:pathLst>
                <a:path w="475614" h="2539">
                  <a:moveTo>
                    <a:pt x="475094" y="1270"/>
                  </a:moveTo>
                  <a:lnTo>
                    <a:pt x="30200" y="1270"/>
                  </a:lnTo>
                  <a:lnTo>
                    <a:pt x="3020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26466" y="1270"/>
                  </a:lnTo>
                  <a:lnTo>
                    <a:pt x="26466" y="2540"/>
                  </a:lnTo>
                  <a:lnTo>
                    <a:pt x="475094" y="2540"/>
                  </a:lnTo>
                  <a:lnTo>
                    <a:pt x="475094" y="127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1" name="object 109"/>
            <p:cNvSpPr/>
            <p:nvPr/>
          </p:nvSpPr>
          <p:spPr>
            <a:xfrm>
              <a:off x="5307025" y="4465230"/>
              <a:ext cx="471805" cy="635"/>
            </a:xfrm>
            <a:custGeom>
              <a:avLst/>
              <a:gdLst/>
              <a:ahLst/>
              <a:cxnLst/>
              <a:rect l="l" t="t" r="r" b="b"/>
              <a:pathLst>
                <a:path w="471804" h="635">
                  <a:moveTo>
                    <a:pt x="471690" y="355"/>
                  </a:moveTo>
                  <a:lnTo>
                    <a:pt x="471500" y="304"/>
                  </a:lnTo>
                  <a:lnTo>
                    <a:pt x="188099" y="304"/>
                  </a:lnTo>
                  <a:lnTo>
                    <a:pt x="0" y="0"/>
                  </a:lnTo>
                  <a:lnTo>
                    <a:pt x="1701" y="444"/>
                  </a:lnTo>
                  <a:lnTo>
                    <a:pt x="210210" y="609"/>
                  </a:lnTo>
                  <a:lnTo>
                    <a:pt x="471690" y="35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2" name="object 110"/>
            <p:cNvSpPr/>
            <p:nvPr/>
          </p:nvSpPr>
          <p:spPr>
            <a:xfrm>
              <a:off x="5288277" y="4460316"/>
              <a:ext cx="478790" cy="3175"/>
            </a:xfrm>
            <a:custGeom>
              <a:avLst/>
              <a:gdLst/>
              <a:ahLst/>
              <a:cxnLst/>
              <a:rect l="l" t="t" r="r" b="b"/>
              <a:pathLst>
                <a:path w="478789" h="3175">
                  <a:moveTo>
                    <a:pt x="0" y="0"/>
                  </a:moveTo>
                  <a:lnTo>
                    <a:pt x="7314" y="1917"/>
                  </a:lnTo>
                  <a:lnTo>
                    <a:pt x="478276" y="2692"/>
                  </a:lnTo>
                  <a:lnTo>
                    <a:pt x="468335" y="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3" name="object 111"/>
            <p:cNvSpPr/>
            <p:nvPr/>
          </p:nvSpPr>
          <p:spPr>
            <a:xfrm>
              <a:off x="5277777" y="4456950"/>
              <a:ext cx="318770" cy="2540"/>
            </a:xfrm>
            <a:custGeom>
              <a:avLst/>
              <a:gdLst/>
              <a:ahLst/>
              <a:cxnLst/>
              <a:rect l="l" t="t" r="r" b="b"/>
              <a:pathLst>
                <a:path w="318770" h="2539">
                  <a:moveTo>
                    <a:pt x="1203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039" y="1270"/>
                  </a:lnTo>
                  <a:lnTo>
                    <a:pt x="12039" y="0"/>
                  </a:lnTo>
                  <a:close/>
                </a:path>
                <a:path w="318770" h="2539">
                  <a:moveTo>
                    <a:pt x="318731" y="1270"/>
                  </a:moveTo>
                  <a:lnTo>
                    <a:pt x="199999" y="1270"/>
                  </a:lnTo>
                  <a:lnTo>
                    <a:pt x="199999" y="2540"/>
                  </a:lnTo>
                  <a:lnTo>
                    <a:pt x="318731" y="2540"/>
                  </a:lnTo>
                  <a:lnTo>
                    <a:pt x="318731" y="127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4" name="object 112"/>
            <p:cNvSpPr/>
            <p:nvPr/>
          </p:nvSpPr>
          <p:spPr>
            <a:xfrm>
              <a:off x="5324849" y="4469866"/>
              <a:ext cx="476250" cy="635"/>
            </a:xfrm>
            <a:custGeom>
              <a:avLst/>
              <a:gdLst/>
              <a:ahLst/>
              <a:cxnLst/>
              <a:rect l="l" t="t" r="r" b="b"/>
              <a:pathLst>
                <a:path w="476250" h="635">
                  <a:moveTo>
                    <a:pt x="0" y="0"/>
                  </a:moveTo>
                  <a:lnTo>
                    <a:pt x="194" y="50"/>
                  </a:lnTo>
                  <a:lnTo>
                    <a:pt x="475914" y="355"/>
                  </a:lnTo>
                  <a:lnTo>
                    <a:pt x="474961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5" name="object 113"/>
            <p:cNvSpPr/>
            <p:nvPr/>
          </p:nvSpPr>
          <p:spPr>
            <a:xfrm>
              <a:off x="5313847" y="4466996"/>
              <a:ext cx="480059" cy="1905"/>
            </a:xfrm>
            <a:custGeom>
              <a:avLst/>
              <a:gdLst/>
              <a:ahLst/>
              <a:cxnLst/>
              <a:rect l="l" t="t" r="r" b="b"/>
              <a:pathLst>
                <a:path w="480060" h="1904">
                  <a:moveTo>
                    <a:pt x="0" y="0"/>
                  </a:moveTo>
                  <a:lnTo>
                    <a:pt x="3942" y="1028"/>
                  </a:lnTo>
                  <a:lnTo>
                    <a:pt x="479638" y="1688"/>
                  </a:lnTo>
                  <a:lnTo>
                    <a:pt x="473847" y="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6" name="object 114"/>
            <p:cNvSpPr/>
            <p:nvPr/>
          </p:nvSpPr>
          <p:spPr>
            <a:xfrm>
              <a:off x="5319202" y="4468393"/>
              <a:ext cx="475615" cy="635"/>
            </a:xfrm>
            <a:custGeom>
              <a:avLst/>
              <a:gdLst/>
              <a:ahLst/>
              <a:cxnLst/>
              <a:rect l="l" t="t" r="r" b="b"/>
              <a:pathLst>
                <a:path w="475614" h="635">
                  <a:moveTo>
                    <a:pt x="0" y="0"/>
                  </a:moveTo>
                  <a:lnTo>
                    <a:pt x="145" y="37"/>
                  </a:lnTo>
                  <a:lnTo>
                    <a:pt x="475248" y="495"/>
                  </a:lnTo>
                  <a:lnTo>
                    <a:pt x="474766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7" name="object 115"/>
            <p:cNvSpPr/>
            <p:nvPr/>
          </p:nvSpPr>
          <p:spPr>
            <a:xfrm>
              <a:off x="5279669" y="4457445"/>
              <a:ext cx="469900" cy="2540"/>
            </a:xfrm>
            <a:custGeom>
              <a:avLst/>
              <a:gdLst/>
              <a:ahLst/>
              <a:cxnLst/>
              <a:rect l="l" t="t" r="r" b="b"/>
              <a:pathLst>
                <a:path w="469900" h="2539">
                  <a:moveTo>
                    <a:pt x="19950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9504" y="1270"/>
                  </a:lnTo>
                  <a:lnTo>
                    <a:pt x="199504" y="0"/>
                  </a:lnTo>
                  <a:close/>
                </a:path>
                <a:path w="469900" h="2539">
                  <a:moveTo>
                    <a:pt x="410476" y="1117"/>
                  </a:moveTo>
                  <a:lnTo>
                    <a:pt x="365036" y="1041"/>
                  </a:lnTo>
                  <a:lnTo>
                    <a:pt x="324993" y="1117"/>
                  </a:lnTo>
                  <a:lnTo>
                    <a:pt x="410476" y="1117"/>
                  </a:lnTo>
                  <a:close/>
                </a:path>
                <a:path w="469900" h="2539">
                  <a:moveTo>
                    <a:pt x="469531" y="1270"/>
                  </a:moveTo>
                  <a:lnTo>
                    <a:pt x="423138" y="1270"/>
                  </a:lnTo>
                  <a:lnTo>
                    <a:pt x="423138" y="2540"/>
                  </a:lnTo>
                  <a:lnTo>
                    <a:pt x="469531" y="2540"/>
                  </a:lnTo>
                  <a:lnTo>
                    <a:pt x="469531" y="127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8" name="object 116"/>
            <p:cNvSpPr/>
            <p:nvPr/>
          </p:nvSpPr>
          <p:spPr>
            <a:xfrm>
              <a:off x="2477858" y="4413402"/>
              <a:ext cx="3115310" cy="13335"/>
            </a:xfrm>
            <a:custGeom>
              <a:avLst/>
              <a:gdLst/>
              <a:ahLst/>
              <a:cxnLst/>
              <a:rect l="l" t="t" r="r" b="b"/>
              <a:pathLst>
                <a:path w="3115310" h="13335">
                  <a:moveTo>
                    <a:pt x="3053372" y="0"/>
                  </a:moveTo>
                  <a:lnTo>
                    <a:pt x="23190" y="0"/>
                  </a:lnTo>
                  <a:lnTo>
                    <a:pt x="0" y="12979"/>
                  </a:lnTo>
                  <a:lnTo>
                    <a:pt x="3114992" y="12979"/>
                  </a:lnTo>
                  <a:lnTo>
                    <a:pt x="305337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9" name="object 117"/>
            <p:cNvSpPr/>
            <p:nvPr/>
          </p:nvSpPr>
          <p:spPr>
            <a:xfrm>
              <a:off x="2482062" y="4423054"/>
              <a:ext cx="3105150" cy="3175"/>
            </a:xfrm>
            <a:custGeom>
              <a:avLst/>
              <a:gdLst/>
              <a:ahLst/>
              <a:cxnLst/>
              <a:rect l="l" t="t" r="r" b="b"/>
              <a:pathLst>
                <a:path w="3105150" h="3175">
                  <a:moveTo>
                    <a:pt x="1915198" y="2095"/>
                  </a:moveTo>
                  <a:lnTo>
                    <a:pt x="998486" y="812"/>
                  </a:lnTo>
                  <a:lnTo>
                    <a:pt x="1739" y="0"/>
                  </a:lnTo>
                  <a:lnTo>
                    <a:pt x="0" y="965"/>
                  </a:lnTo>
                  <a:lnTo>
                    <a:pt x="111671" y="1041"/>
                  </a:lnTo>
                  <a:lnTo>
                    <a:pt x="511784" y="939"/>
                  </a:lnTo>
                  <a:lnTo>
                    <a:pt x="1911324" y="2552"/>
                  </a:lnTo>
                  <a:lnTo>
                    <a:pt x="1915198" y="2095"/>
                  </a:lnTo>
                  <a:close/>
                </a:path>
                <a:path w="3105150" h="3175">
                  <a:moveTo>
                    <a:pt x="3105137" y="2146"/>
                  </a:moveTo>
                  <a:lnTo>
                    <a:pt x="3104451" y="2006"/>
                  </a:lnTo>
                  <a:lnTo>
                    <a:pt x="3103626" y="1828"/>
                  </a:lnTo>
                  <a:lnTo>
                    <a:pt x="3102483" y="1587"/>
                  </a:lnTo>
                  <a:lnTo>
                    <a:pt x="2948686" y="1549"/>
                  </a:lnTo>
                  <a:lnTo>
                    <a:pt x="2316823" y="1828"/>
                  </a:lnTo>
                  <a:lnTo>
                    <a:pt x="2120582" y="1803"/>
                  </a:lnTo>
                  <a:lnTo>
                    <a:pt x="1915198" y="2095"/>
                  </a:lnTo>
                  <a:lnTo>
                    <a:pt x="2156447" y="2095"/>
                  </a:lnTo>
                  <a:lnTo>
                    <a:pt x="2583332" y="2057"/>
                  </a:lnTo>
                  <a:lnTo>
                    <a:pt x="3105137" y="2146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0" name="object 118"/>
            <p:cNvSpPr/>
            <p:nvPr/>
          </p:nvSpPr>
          <p:spPr>
            <a:xfrm>
              <a:off x="2482075" y="4423663"/>
              <a:ext cx="3105150" cy="2540"/>
            </a:xfrm>
            <a:custGeom>
              <a:avLst/>
              <a:gdLst/>
              <a:ahLst/>
              <a:cxnLst/>
              <a:rect l="l" t="t" r="r" b="b"/>
              <a:pathLst>
                <a:path w="3105150" h="2539">
                  <a:moveTo>
                    <a:pt x="1865833" y="1943"/>
                  </a:moveTo>
                  <a:lnTo>
                    <a:pt x="1766671" y="1701"/>
                  </a:lnTo>
                  <a:lnTo>
                    <a:pt x="471157" y="190"/>
                  </a:lnTo>
                  <a:lnTo>
                    <a:pt x="403021" y="190"/>
                  </a:lnTo>
                  <a:lnTo>
                    <a:pt x="122529" y="165"/>
                  </a:lnTo>
                  <a:lnTo>
                    <a:pt x="635" y="0"/>
                  </a:lnTo>
                  <a:lnTo>
                    <a:pt x="0" y="342"/>
                  </a:lnTo>
                  <a:lnTo>
                    <a:pt x="111671" y="419"/>
                  </a:lnTo>
                  <a:lnTo>
                    <a:pt x="426643" y="228"/>
                  </a:lnTo>
                  <a:lnTo>
                    <a:pt x="1865833" y="1943"/>
                  </a:lnTo>
                  <a:close/>
                </a:path>
                <a:path w="3105150" h="2539">
                  <a:moveTo>
                    <a:pt x="3105124" y="1536"/>
                  </a:moveTo>
                  <a:lnTo>
                    <a:pt x="3104426" y="1384"/>
                  </a:lnTo>
                  <a:lnTo>
                    <a:pt x="3104261" y="1346"/>
                  </a:lnTo>
                  <a:lnTo>
                    <a:pt x="2897759" y="1270"/>
                  </a:lnTo>
                  <a:lnTo>
                    <a:pt x="2598343" y="1384"/>
                  </a:lnTo>
                  <a:lnTo>
                    <a:pt x="2302586" y="1384"/>
                  </a:lnTo>
                  <a:lnTo>
                    <a:pt x="2500096" y="1422"/>
                  </a:lnTo>
                  <a:lnTo>
                    <a:pt x="1766671" y="1701"/>
                  </a:lnTo>
                  <a:lnTo>
                    <a:pt x="2082888" y="1701"/>
                  </a:lnTo>
                  <a:lnTo>
                    <a:pt x="2800312" y="1485"/>
                  </a:lnTo>
                  <a:lnTo>
                    <a:pt x="3105124" y="153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1" name="object 119"/>
            <p:cNvSpPr/>
            <p:nvPr/>
          </p:nvSpPr>
          <p:spPr>
            <a:xfrm>
              <a:off x="2671457" y="4413389"/>
              <a:ext cx="2628900" cy="3810"/>
            </a:xfrm>
            <a:custGeom>
              <a:avLst/>
              <a:gdLst/>
              <a:ahLst/>
              <a:cxnLst/>
              <a:rect l="l" t="t" r="r" b="b"/>
              <a:pathLst>
                <a:path w="2628900" h="3810">
                  <a:moveTo>
                    <a:pt x="1391793" y="3302"/>
                  </a:moveTo>
                  <a:lnTo>
                    <a:pt x="1382941" y="2984"/>
                  </a:lnTo>
                  <a:lnTo>
                    <a:pt x="0" y="0"/>
                  </a:lnTo>
                  <a:lnTo>
                    <a:pt x="1391793" y="3302"/>
                  </a:lnTo>
                  <a:close/>
                </a:path>
                <a:path w="2628900" h="3810">
                  <a:moveTo>
                    <a:pt x="1731962" y="2984"/>
                  </a:moveTo>
                  <a:lnTo>
                    <a:pt x="1676958" y="2857"/>
                  </a:lnTo>
                  <a:lnTo>
                    <a:pt x="1484325" y="2844"/>
                  </a:lnTo>
                  <a:lnTo>
                    <a:pt x="1382941" y="2984"/>
                  </a:lnTo>
                  <a:lnTo>
                    <a:pt x="1731962" y="2984"/>
                  </a:lnTo>
                  <a:close/>
                </a:path>
                <a:path w="2628900" h="3810">
                  <a:moveTo>
                    <a:pt x="2628646" y="38"/>
                  </a:moveTo>
                  <a:lnTo>
                    <a:pt x="2327046" y="38"/>
                  </a:lnTo>
                  <a:lnTo>
                    <a:pt x="2327046" y="2184"/>
                  </a:lnTo>
                  <a:lnTo>
                    <a:pt x="2308034" y="2184"/>
                  </a:lnTo>
                  <a:lnTo>
                    <a:pt x="2327046" y="2197"/>
                  </a:lnTo>
                  <a:lnTo>
                    <a:pt x="2327046" y="2578"/>
                  </a:lnTo>
                  <a:lnTo>
                    <a:pt x="2628646" y="2578"/>
                  </a:lnTo>
                  <a:lnTo>
                    <a:pt x="2628646" y="38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2" name="object 120"/>
            <p:cNvSpPr/>
            <p:nvPr/>
          </p:nvSpPr>
          <p:spPr>
            <a:xfrm>
              <a:off x="2790329" y="4413821"/>
              <a:ext cx="2743200" cy="3175"/>
            </a:xfrm>
            <a:custGeom>
              <a:avLst/>
              <a:gdLst/>
              <a:ahLst/>
              <a:cxnLst/>
              <a:rect l="l" t="t" r="r" b="b"/>
              <a:pathLst>
                <a:path w="2743200" h="3175">
                  <a:moveTo>
                    <a:pt x="1272616" y="2870"/>
                  </a:moveTo>
                  <a:lnTo>
                    <a:pt x="1266888" y="2705"/>
                  </a:lnTo>
                  <a:lnTo>
                    <a:pt x="0" y="0"/>
                  </a:lnTo>
                  <a:lnTo>
                    <a:pt x="821309" y="1778"/>
                  </a:lnTo>
                  <a:lnTo>
                    <a:pt x="1272616" y="2870"/>
                  </a:lnTo>
                  <a:close/>
                </a:path>
                <a:path w="2743200" h="3175">
                  <a:moveTo>
                    <a:pt x="2743022" y="25"/>
                  </a:moveTo>
                  <a:lnTo>
                    <a:pt x="1266888" y="2705"/>
                  </a:lnTo>
                  <a:lnTo>
                    <a:pt x="1387983" y="2705"/>
                  </a:lnTo>
                  <a:lnTo>
                    <a:pt x="2268740" y="1752"/>
                  </a:lnTo>
                  <a:lnTo>
                    <a:pt x="2743022" y="2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3" name="object 121"/>
            <p:cNvSpPr/>
            <p:nvPr/>
          </p:nvSpPr>
          <p:spPr>
            <a:xfrm>
              <a:off x="3163265" y="4411815"/>
              <a:ext cx="2361565" cy="3810"/>
            </a:xfrm>
            <a:custGeom>
              <a:avLst/>
              <a:gdLst/>
              <a:ahLst/>
              <a:cxnLst/>
              <a:rect l="l" t="t" r="r" b="b"/>
              <a:pathLst>
                <a:path w="2361565" h="3810">
                  <a:moveTo>
                    <a:pt x="2360663" y="38"/>
                  </a:moveTo>
                  <a:lnTo>
                    <a:pt x="1977288" y="0"/>
                  </a:lnTo>
                  <a:lnTo>
                    <a:pt x="1570973" y="1800"/>
                  </a:lnTo>
                  <a:lnTo>
                    <a:pt x="1244082" y="2287"/>
                  </a:lnTo>
                  <a:lnTo>
                    <a:pt x="1047165" y="3121"/>
                  </a:lnTo>
                  <a:lnTo>
                    <a:pt x="742679" y="3266"/>
                  </a:lnTo>
                  <a:lnTo>
                    <a:pt x="451595" y="1831"/>
                  </a:lnTo>
                  <a:lnTo>
                    <a:pt x="65392" y="838"/>
                  </a:lnTo>
                  <a:lnTo>
                    <a:pt x="0" y="1092"/>
                  </a:lnTo>
                  <a:lnTo>
                    <a:pt x="768416" y="3639"/>
                  </a:lnTo>
                  <a:lnTo>
                    <a:pt x="1552268" y="2399"/>
                  </a:lnTo>
                  <a:lnTo>
                    <a:pt x="1836635" y="736"/>
                  </a:lnTo>
                  <a:lnTo>
                    <a:pt x="2361552" y="228"/>
                  </a:lnTo>
                  <a:lnTo>
                    <a:pt x="2360663" y="38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4" name="object 122"/>
            <p:cNvSpPr/>
            <p:nvPr/>
          </p:nvSpPr>
          <p:spPr>
            <a:xfrm>
              <a:off x="3163239" y="4412132"/>
              <a:ext cx="1965325" cy="3810"/>
            </a:xfrm>
            <a:custGeom>
              <a:avLst/>
              <a:gdLst/>
              <a:ahLst/>
              <a:cxnLst/>
              <a:rect l="l" t="t" r="r" b="b"/>
              <a:pathLst>
                <a:path w="1965325" h="3810">
                  <a:moveTo>
                    <a:pt x="1964753" y="0"/>
                  </a:moveTo>
                  <a:lnTo>
                    <a:pt x="1932203" y="76"/>
                  </a:lnTo>
                  <a:lnTo>
                    <a:pt x="1462915" y="2068"/>
                  </a:lnTo>
                  <a:lnTo>
                    <a:pt x="1215423" y="2206"/>
                  </a:lnTo>
                  <a:lnTo>
                    <a:pt x="785704" y="3167"/>
                  </a:lnTo>
                  <a:lnTo>
                    <a:pt x="0" y="774"/>
                  </a:lnTo>
                  <a:lnTo>
                    <a:pt x="818518" y="3356"/>
                  </a:lnTo>
                  <a:lnTo>
                    <a:pt x="1562523" y="2041"/>
                  </a:lnTo>
                  <a:lnTo>
                    <a:pt x="196475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5" name="object 123"/>
            <p:cNvSpPr/>
            <p:nvPr/>
          </p:nvSpPr>
          <p:spPr>
            <a:xfrm>
              <a:off x="2485872" y="4419980"/>
              <a:ext cx="3079115" cy="2540"/>
            </a:xfrm>
            <a:custGeom>
              <a:avLst/>
              <a:gdLst/>
              <a:ahLst/>
              <a:cxnLst/>
              <a:rect l="l" t="t" r="r" b="b"/>
              <a:pathLst>
                <a:path w="3079115" h="2539">
                  <a:moveTo>
                    <a:pt x="1009738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009738" y="2540"/>
                  </a:lnTo>
                  <a:lnTo>
                    <a:pt x="1009738" y="1917"/>
                  </a:lnTo>
                  <a:lnTo>
                    <a:pt x="1009738" y="1270"/>
                  </a:lnTo>
                  <a:close/>
                </a:path>
                <a:path w="3079115" h="2539">
                  <a:moveTo>
                    <a:pt x="2597302" y="1333"/>
                  </a:moveTo>
                  <a:lnTo>
                    <a:pt x="2513203" y="939"/>
                  </a:lnTo>
                  <a:lnTo>
                    <a:pt x="2234031" y="812"/>
                  </a:lnTo>
                  <a:lnTo>
                    <a:pt x="1188173" y="1790"/>
                  </a:lnTo>
                  <a:lnTo>
                    <a:pt x="1478254" y="1790"/>
                  </a:lnTo>
                  <a:lnTo>
                    <a:pt x="2376894" y="1435"/>
                  </a:lnTo>
                  <a:lnTo>
                    <a:pt x="2419362" y="1447"/>
                  </a:lnTo>
                  <a:lnTo>
                    <a:pt x="2597302" y="1333"/>
                  </a:lnTo>
                  <a:close/>
                </a:path>
                <a:path w="3079115" h="2539">
                  <a:moveTo>
                    <a:pt x="3079102" y="533"/>
                  </a:moveTo>
                  <a:lnTo>
                    <a:pt x="3076575" y="0"/>
                  </a:lnTo>
                  <a:lnTo>
                    <a:pt x="2513203" y="939"/>
                  </a:lnTo>
                  <a:lnTo>
                    <a:pt x="2866364" y="939"/>
                  </a:lnTo>
                  <a:lnTo>
                    <a:pt x="3079102" y="53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6" name="object 124"/>
            <p:cNvSpPr/>
            <p:nvPr/>
          </p:nvSpPr>
          <p:spPr>
            <a:xfrm>
              <a:off x="2491994" y="4418266"/>
              <a:ext cx="3064510" cy="1905"/>
            </a:xfrm>
            <a:custGeom>
              <a:avLst/>
              <a:gdLst/>
              <a:ahLst/>
              <a:cxnLst/>
              <a:rect l="l" t="t" r="r" b="b"/>
              <a:pathLst>
                <a:path w="3064510" h="1904">
                  <a:moveTo>
                    <a:pt x="2171014" y="1422"/>
                  </a:moveTo>
                  <a:lnTo>
                    <a:pt x="2092286" y="914"/>
                  </a:lnTo>
                  <a:lnTo>
                    <a:pt x="114" y="139"/>
                  </a:lnTo>
                  <a:lnTo>
                    <a:pt x="2171014" y="1422"/>
                  </a:lnTo>
                  <a:close/>
                </a:path>
                <a:path w="3064510" h="1904">
                  <a:moveTo>
                    <a:pt x="3064294" y="419"/>
                  </a:moveTo>
                  <a:lnTo>
                    <a:pt x="3062274" y="0"/>
                  </a:lnTo>
                  <a:lnTo>
                    <a:pt x="2092286" y="914"/>
                  </a:lnTo>
                  <a:lnTo>
                    <a:pt x="2785351" y="914"/>
                  </a:lnTo>
                  <a:lnTo>
                    <a:pt x="3064294" y="419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7" name="object 125"/>
            <p:cNvSpPr/>
            <p:nvPr/>
          </p:nvSpPr>
          <p:spPr>
            <a:xfrm>
              <a:off x="2485809" y="4420514"/>
              <a:ext cx="3079750" cy="1905"/>
            </a:xfrm>
            <a:custGeom>
              <a:avLst/>
              <a:gdLst/>
              <a:ahLst/>
              <a:cxnLst/>
              <a:rect l="l" t="t" r="r" b="b"/>
              <a:pathLst>
                <a:path w="3079750" h="1904">
                  <a:moveTo>
                    <a:pt x="1189215" y="1270"/>
                  </a:moveTo>
                  <a:lnTo>
                    <a:pt x="516864" y="1155"/>
                  </a:lnTo>
                  <a:lnTo>
                    <a:pt x="124853" y="1409"/>
                  </a:lnTo>
                  <a:lnTo>
                    <a:pt x="127" y="1346"/>
                  </a:lnTo>
                  <a:lnTo>
                    <a:pt x="0" y="1409"/>
                  </a:lnTo>
                  <a:lnTo>
                    <a:pt x="237794" y="1587"/>
                  </a:lnTo>
                  <a:lnTo>
                    <a:pt x="558038" y="1409"/>
                  </a:lnTo>
                  <a:lnTo>
                    <a:pt x="601484" y="1409"/>
                  </a:lnTo>
                  <a:lnTo>
                    <a:pt x="1189215" y="1270"/>
                  </a:lnTo>
                  <a:close/>
                </a:path>
                <a:path w="3079750" h="1904">
                  <a:moveTo>
                    <a:pt x="2419426" y="914"/>
                  </a:moveTo>
                  <a:lnTo>
                    <a:pt x="2394140" y="838"/>
                  </a:lnTo>
                  <a:lnTo>
                    <a:pt x="2345791" y="800"/>
                  </a:lnTo>
                  <a:lnTo>
                    <a:pt x="2240889" y="660"/>
                  </a:lnTo>
                  <a:lnTo>
                    <a:pt x="2101011" y="660"/>
                  </a:lnTo>
                  <a:lnTo>
                    <a:pt x="1189215" y="1270"/>
                  </a:lnTo>
                  <a:lnTo>
                    <a:pt x="1326730" y="1270"/>
                  </a:lnTo>
                  <a:lnTo>
                    <a:pt x="2275789" y="838"/>
                  </a:lnTo>
                  <a:lnTo>
                    <a:pt x="2419426" y="914"/>
                  </a:lnTo>
                  <a:close/>
                </a:path>
                <a:path w="3079750" h="1904">
                  <a:moveTo>
                    <a:pt x="3061170" y="25"/>
                  </a:moveTo>
                  <a:lnTo>
                    <a:pt x="2394140" y="838"/>
                  </a:lnTo>
                  <a:lnTo>
                    <a:pt x="2557183" y="838"/>
                  </a:lnTo>
                  <a:lnTo>
                    <a:pt x="3061170" y="25"/>
                  </a:lnTo>
                  <a:close/>
                </a:path>
                <a:path w="3079750" h="1904">
                  <a:moveTo>
                    <a:pt x="3079165" y="0"/>
                  </a:moveTo>
                  <a:lnTo>
                    <a:pt x="3079000" y="0"/>
                  </a:lnTo>
                  <a:lnTo>
                    <a:pt x="3063671" y="12"/>
                  </a:lnTo>
                  <a:lnTo>
                    <a:pt x="307916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8" name="object 126"/>
            <p:cNvSpPr/>
            <p:nvPr/>
          </p:nvSpPr>
          <p:spPr>
            <a:xfrm>
              <a:off x="5086045" y="4423397"/>
              <a:ext cx="494665" cy="1270"/>
            </a:xfrm>
            <a:custGeom>
              <a:avLst/>
              <a:gdLst/>
              <a:ahLst/>
              <a:cxnLst/>
              <a:rect l="l" t="t" r="r" b="b"/>
              <a:pathLst>
                <a:path w="494664" h="1270">
                  <a:moveTo>
                    <a:pt x="19632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6329" y="1270"/>
                  </a:lnTo>
                  <a:lnTo>
                    <a:pt x="196329" y="0"/>
                  </a:lnTo>
                  <a:close/>
                </a:path>
                <a:path w="494664" h="1270">
                  <a:moveTo>
                    <a:pt x="494296" y="355"/>
                  </a:moveTo>
                  <a:lnTo>
                    <a:pt x="492594" y="0"/>
                  </a:lnTo>
                  <a:lnTo>
                    <a:pt x="241477" y="355"/>
                  </a:lnTo>
                  <a:lnTo>
                    <a:pt x="494296" y="355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9" name="object 127"/>
            <p:cNvSpPr/>
            <p:nvPr/>
          </p:nvSpPr>
          <p:spPr>
            <a:xfrm>
              <a:off x="2638132" y="4422508"/>
              <a:ext cx="2942590" cy="1905"/>
            </a:xfrm>
            <a:custGeom>
              <a:avLst/>
              <a:gdLst/>
              <a:ahLst/>
              <a:cxnLst/>
              <a:rect l="l" t="t" r="r" b="b"/>
              <a:pathLst>
                <a:path w="2942590" h="1904">
                  <a:moveTo>
                    <a:pt x="1428864" y="1143"/>
                  </a:moveTo>
                  <a:lnTo>
                    <a:pt x="851230" y="254"/>
                  </a:lnTo>
                  <a:lnTo>
                    <a:pt x="843445" y="254"/>
                  </a:lnTo>
                  <a:lnTo>
                    <a:pt x="625144" y="0"/>
                  </a:lnTo>
                  <a:lnTo>
                    <a:pt x="281863" y="254"/>
                  </a:lnTo>
                  <a:lnTo>
                    <a:pt x="0" y="101"/>
                  </a:lnTo>
                  <a:lnTo>
                    <a:pt x="430606" y="431"/>
                  </a:lnTo>
                  <a:lnTo>
                    <a:pt x="684987" y="330"/>
                  </a:lnTo>
                  <a:lnTo>
                    <a:pt x="1427441" y="1219"/>
                  </a:lnTo>
                  <a:lnTo>
                    <a:pt x="1428864" y="1143"/>
                  </a:lnTo>
                  <a:close/>
                </a:path>
                <a:path w="2942590" h="1904">
                  <a:moveTo>
                    <a:pt x="2467584" y="1473"/>
                  </a:moveTo>
                  <a:lnTo>
                    <a:pt x="2090788" y="1079"/>
                  </a:lnTo>
                  <a:lnTo>
                    <a:pt x="1971154" y="1079"/>
                  </a:lnTo>
                  <a:lnTo>
                    <a:pt x="2467584" y="1473"/>
                  </a:lnTo>
                  <a:close/>
                </a:path>
                <a:path w="2942590" h="1904">
                  <a:moveTo>
                    <a:pt x="2942234" y="1244"/>
                  </a:moveTo>
                  <a:lnTo>
                    <a:pt x="2941929" y="1181"/>
                  </a:lnTo>
                  <a:lnTo>
                    <a:pt x="2545042" y="1524"/>
                  </a:lnTo>
                  <a:lnTo>
                    <a:pt x="2664282" y="1524"/>
                  </a:lnTo>
                  <a:lnTo>
                    <a:pt x="2942234" y="1244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0" name="object 128"/>
            <p:cNvSpPr/>
            <p:nvPr/>
          </p:nvSpPr>
          <p:spPr>
            <a:xfrm>
              <a:off x="2496591" y="4414761"/>
              <a:ext cx="3053715" cy="3810"/>
            </a:xfrm>
            <a:custGeom>
              <a:avLst/>
              <a:gdLst/>
              <a:ahLst/>
              <a:cxnLst/>
              <a:rect l="l" t="t" r="r" b="b"/>
              <a:pathLst>
                <a:path w="3053715" h="3810">
                  <a:moveTo>
                    <a:pt x="2107933" y="2806"/>
                  </a:moveTo>
                  <a:lnTo>
                    <a:pt x="2019" y="0"/>
                  </a:lnTo>
                  <a:lnTo>
                    <a:pt x="0" y="1117"/>
                  </a:lnTo>
                  <a:lnTo>
                    <a:pt x="1711452" y="3708"/>
                  </a:lnTo>
                  <a:lnTo>
                    <a:pt x="2107933" y="2806"/>
                  </a:lnTo>
                  <a:close/>
                </a:path>
                <a:path w="3053715" h="3810">
                  <a:moveTo>
                    <a:pt x="3053715" y="2654"/>
                  </a:moveTo>
                  <a:lnTo>
                    <a:pt x="3050438" y="1968"/>
                  </a:lnTo>
                  <a:lnTo>
                    <a:pt x="2107933" y="2806"/>
                  </a:lnTo>
                  <a:lnTo>
                    <a:pt x="2889720" y="2806"/>
                  </a:lnTo>
                  <a:lnTo>
                    <a:pt x="3053715" y="2654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1" name="object 129"/>
            <p:cNvSpPr/>
            <p:nvPr/>
          </p:nvSpPr>
          <p:spPr>
            <a:xfrm>
              <a:off x="2495829" y="4416272"/>
              <a:ext cx="3054985" cy="2540"/>
            </a:xfrm>
            <a:custGeom>
              <a:avLst/>
              <a:gdLst/>
              <a:ahLst/>
              <a:cxnLst/>
              <a:rect l="l" t="t" r="r" b="b"/>
              <a:pathLst>
                <a:path w="3054985" h="2539">
                  <a:moveTo>
                    <a:pt x="1742744" y="2184"/>
                  </a:moveTo>
                  <a:lnTo>
                    <a:pt x="1699704" y="1917"/>
                  </a:lnTo>
                  <a:lnTo>
                    <a:pt x="88" y="0"/>
                  </a:lnTo>
                  <a:lnTo>
                    <a:pt x="1742744" y="2184"/>
                  </a:lnTo>
                  <a:close/>
                </a:path>
                <a:path w="3054985" h="2539">
                  <a:moveTo>
                    <a:pt x="2630030" y="1435"/>
                  </a:moveTo>
                  <a:lnTo>
                    <a:pt x="2598813" y="1435"/>
                  </a:lnTo>
                  <a:lnTo>
                    <a:pt x="1699704" y="1917"/>
                  </a:lnTo>
                  <a:lnTo>
                    <a:pt x="2385872" y="1917"/>
                  </a:lnTo>
                  <a:lnTo>
                    <a:pt x="2630030" y="1435"/>
                  </a:lnTo>
                  <a:close/>
                </a:path>
                <a:path w="3054985" h="2539">
                  <a:moveTo>
                    <a:pt x="3054439" y="1143"/>
                  </a:moveTo>
                  <a:lnTo>
                    <a:pt x="3053016" y="838"/>
                  </a:lnTo>
                  <a:lnTo>
                    <a:pt x="2630030" y="1435"/>
                  </a:lnTo>
                  <a:lnTo>
                    <a:pt x="2775712" y="1435"/>
                  </a:lnTo>
                  <a:lnTo>
                    <a:pt x="3054439" y="114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2" name="object 130"/>
            <p:cNvSpPr/>
            <p:nvPr/>
          </p:nvSpPr>
          <p:spPr>
            <a:xfrm>
              <a:off x="2031200" y="4427067"/>
              <a:ext cx="3630295" cy="13970"/>
            </a:xfrm>
            <a:custGeom>
              <a:avLst/>
              <a:gdLst/>
              <a:ahLst/>
              <a:cxnLst/>
              <a:rect l="l" t="t" r="r" b="b"/>
              <a:pathLst>
                <a:path w="3630295" h="13970">
                  <a:moveTo>
                    <a:pt x="3564864" y="0"/>
                  </a:moveTo>
                  <a:lnTo>
                    <a:pt x="36397" y="0"/>
                  </a:lnTo>
                  <a:lnTo>
                    <a:pt x="0" y="13779"/>
                  </a:lnTo>
                  <a:lnTo>
                    <a:pt x="3630217" y="13779"/>
                  </a:lnTo>
                  <a:lnTo>
                    <a:pt x="3564864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3" name="object 131"/>
            <p:cNvSpPr/>
            <p:nvPr/>
          </p:nvSpPr>
          <p:spPr>
            <a:xfrm>
              <a:off x="2037867" y="4437303"/>
              <a:ext cx="3616325" cy="3175"/>
            </a:xfrm>
            <a:custGeom>
              <a:avLst/>
              <a:gdLst/>
              <a:ahLst/>
              <a:cxnLst/>
              <a:rect l="l" t="t" r="r" b="b"/>
              <a:pathLst>
                <a:path w="3616325" h="3175">
                  <a:moveTo>
                    <a:pt x="1971751" y="2235"/>
                  </a:moveTo>
                  <a:lnTo>
                    <a:pt x="1023454" y="863"/>
                  </a:lnTo>
                  <a:lnTo>
                    <a:pt x="2692" y="0"/>
                  </a:lnTo>
                  <a:lnTo>
                    <a:pt x="0" y="1028"/>
                  </a:lnTo>
                  <a:lnTo>
                    <a:pt x="114731" y="1117"/>
                  </a:lnTo>
                  <a:lnTo>
                    <a:pt x="519315" y="1016"/>
                  </a:lnTo>
                  <a:lnTo>
                    <a:pt x="1927123" y="2717"/>
                  </a:lnTo>
                  <a:lnTo>
                    <a:pt x="1971751" y="2235"/>
                  </a:lnTo>
                  <a:close/>
                </a:path>
                <a:path w="3616325" h="3175">
                  <a:moveTo>
                    <a:pt x="3615956" y="1943"/>
                  </a:moveTo>
                  <a:lnTo>
                    <a:pt x="3614737" y="1689"/>
                  </a:lnTo>
                  <a:lnTo>
                    <a:pt x="3613607" y="1447"/>
                  </a:lnTo>
                  <a:lnTo>
                    <a:pt x="3543363" y="1498"/>
                  </a:lnTo>
                  <a:lnTo>
                    <a:pt x="2069947" y="1447"/>
                  </a:lnTo>
                  <a:lnTo>
                    <a:pt x="2069947" y="2717"/>
                  </a:lnTo>
                  <a:lnTo>
                    <a:pt x="3543363" y="2717"/>
                  </a:lnTo>
                  <a:lnTo>
                    <a:pt x="3543363" y="1943"/>
                  </a:lnTo>
                  <a:lnTo>
                    <a:pt x="3615956" y="194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4" name="object 132"/>
            <p:cNvSpPr/>
            <p:nvPr/>
          </p:nvSpPr>
          <p:spPr>
            <a:xfrm>
              <a:off x="2037842" y="4437963"/>
              <a:ext cx="3616325" cy="2540"/>
            </a:xfrm>
            <a:custGeom>
              <a:avLst/>
              <a:gdLst/>
              <a:ahLst/>
              <a:cxnLst/>
              <a:rect l="l" t="t" r="r" b="b"/>
              <a:pathLst>
                <a:path w="3616325" h="2539">
                  <a:moveTo>
                    <a:pt x="1926526" y="2070"/>
                  </a:moveTo>
                  <a:lnTo>
                    <a:pt x="1888578" y="1803"/>
                  </a:lnTo>
                  <a:lnTo>
                    <a:pt x="490486" y="215"/>
                  </a:lnTo>
                  <a:lnTo>
                    <a:pt x="977" y="0"/>
                  </a:lnTo>
                  <a:lnTo>
                    <a:pt x="0" y="368"/>
                  </a:lnTo>
                  <a:lnTo>
                    <a:pt x="114757" y="457"/>
                  </a:lnTo>
                  <a:lnTo>
                    <a:pt x="433578" y="254"/>
                  </a:lnTo>
                  <a:lnTo>
                    <a:pt x="1926526" y="2070"/>
                  </a:lnTo>
                  <a:close/>
                </a:path>
                <a:path w="3616325" h="2539">
                  <a:moveTo>
                    <a:pt x="3505250" y="1485"/>
                  </a:moveTo>
                  <a:lnTo>
                    <a:pt x="3315843" y="1435"/>
                  </a:lnTo>
                  <a:lnTo>
                    <a:pt x="3305073" y="1435"/>
                  </a:lnTo>
                  <a:lnTo>
                    <a:pt x="3301098" y="1435"/>
                  </a:lnTo>
                  <a:lnTo>
                    <a:pt x="2984398" y="1346"/>
                  </a:lnTo>
                  <a:lnTo>
                    <a:pt x="1888578" y="1803"/>
                  </a:lnTo>
                  <a:lnTo>
                    <a:pt x="2141461" y="1803"/>
                  </a:lnTo>
                  <a:lnTo>
                    <a:pt x="3153664" y="1574"/>
                  </a:lnTo>
                  <a:lnTo>
                    <a:pt x="3257981" y="1651"/>
                  </a:lnTo>
                  <a:lnTo>
                    <a:pt x="3505250" y="1485"/>
                  </a:lnTo>
                  <a:close/>
                </a:path>
                <a:path w="3616325" h="2539">
                  <a:moveTo>
                    <a:pt x="3616185" y="1333"/>
                  </a:moveTo>
                  <a:lnTo>
                    <a:pt x="3615601" y="1206"/>
                  </a:lnTo>
                  <a:lnTo>
                    <a:pt x="3315843" y="1435"/>
                  </a:lnTo>
                  <a:lnTo>
                    <a:pt x="3546132" y="1435"/>
                  </a:lnTo>
                  <a:lnTo>
                    <a:pt x="3616185" y="133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5" name="object 133"/>
            <p:cNvSpPr/>
            <p:nvPr/>
          </p:nvSpPr>
          <p:spPr>
            <a:xfrm>
              <a:off x="2249868" y="4426762"/>
              <a:ext cx="2853055" cy="3810"/>
            </a:xfrm>
            <a:custGeom>
              <a:avLst/>
              <a:gdLst/>
              <a:ahLst/>
              <a:cxnLst/>
              <a:rect l="l" t="t" r="r" b="b"/>
              <a:pathLst>
                <a:path w="2853054" h="3810">
                  <a:moveTo>
                    <a:pt x="1414284" y="3454"/>
                  </a:moveTo>
                  <a:lnTo>
                    <a:pt x="140995" y="317"/>
                  </a:lnTo>
                  <a:lnTo>
                    <a:pt x="0" y="317"/>
                  </a:lnTo>
                  <a:lnTo>
                    <a:pt x="1410131" y="3797"/>
                  </a:lnTo>
                  <a:lnTo>
                    <a:pt x="1414284" y="3454"/>
                  </a:lnTo>
                  <a:close/>
                </a:path>
                <a:path w="2853054" h="3810">
                  <a:moveTo>
                    <a:pt x="1993938" y="2540"/>
                  </a:moveTo>
                  <a:lnTo>
                    <a:pt x="1753666" y="2540"/>
                  </a:lnTo>
                  <a:lnTo>
                    <a:pt x="1753666" y="3441"/>
                  </a:lnTo>
                  <a:lnTo>
                    <a:pt x="1689100" y="3340"/>
                  </a:lnTo>
                  <a:lnTo>
                    <a:pt x="1518793" y="3314"/>
                  </a:lnTo>
                  <a:lnTo>
                    <a:pt x="1414284" y="3454"/>
                  </a:lnTo>
                  <a:lnTo>
                    <a:pt x="1753666" y="3454"/>
                  </a:lnTo>
                  <a:lnTo>
                    <a:pt x="1753666" y="3810"/>
                  </a:lnTo>
                  <a:lnTo>
                    <a:pt x="1993938" y="3810"/>
                  </a:lnTo>
                  <a:lnTo>
                    <a:pt x="1993938" y="2540"/>
                  </a:lnTo>
                  <a:close/>
                </a:path>
                <a:path w="2853054" h="3810">
                  <a:moveTo>
                    <a:pt x="2449131" y="2603"/>
                  </a:moveTo>
                  <a:lnTo>
                    <a:pt x="2367191" y="2603"/>
                  </a:lnTo>
                  <a:lnTo>
                    <a:pt x="2419972" y="2641"/>
                  </a:lnTo>
                  <a:lnTo>
                    <a:pt x="2449131" y="2603"/>
                  </a:lnTo>
                  <a:close/>
                </a:path>
                <a:path w="2853054" h="3810">
                  <a:moveTo>
                    <a:pt x="2852534" y="0"/>
                  </a:moveTo>
                  <a:lnTo>
                    <a:pt x="2543289" y="0"/>
                  </a:lnTo>
                  <a:lnTo>
                    <a:pt x="2543289" y="2540"/>
                  </a:lnTo>
                  <a:lnTo>
                    <a:pt x="2852534" y="2540"/>
                  </a:lnTo>
                  <a:lnTo>
                    <a:pt x="2852534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6" name="object 134"/>
            <p:cNvSpPr/>
            <p:nvPr/>
          </p:nvSpPr>
          <p:spPr>
            <a:xfrm>
              <a:off x="2364892" y="4427499"/>
              <a:ext cx="2793365" cy="3175"/>
            </a:xfrm>
            <a:custGeom>
              <a:avLst/>
              <a:gdLst/>
              <a:ahLst/>
              <a:cxnLst/>
              <a:rect l="l" t="t" r="r" b="b"/>
              <a:pathLst>
                <a:path w="2793365" h="3175">
                  <a:moveTo>
                    <a:pt x="1301813" y="2882"/>
                  </a:moveTo>
                  <a:lnTo>
                    <a:pt x="0" y="0"/>
                  </a:lnTo>
                  <a:lnTo>
                    <a:pt x="1295120" y="3060"/>
                  </a:lnTo>
                  <a:lnTo>
                    <a:pt x="1301813" y="2882"/>
                  </a:lnTo>
                  <a:close/>
                </a:path>
                <a:path w="2793365" h="3175">
                  <a:moveTo>
                    <a:pt x="1863318" y="1752"/>
                  </a:moveTo>
                  <a:lnTo>
                    <a:pt x="1684566" y="1752"/>
                  </a:lnTo>
                  <a:lnTo>
                    <a:pt x="1684566" y="3022"/>
                  </a:lnTo>
                  <a:lnTo>
                    <a:pt x="1863318" y="3022"/>
                  </a:lnTo>
                  <a:lnTo>
                    <a:pt x="1863318" y="1752"/>
                  </a:lnTo>
                  <a:close/>
                </a:path>
                <a:path w="2793365" h="3175">
                  <a:moveTo>
                    <a:pt x="2336977" y="1866"/>
                  </a:moveTo>
                  <a:lnTo>
                    <a:pt x="2252281" y="1866"/>
                  </a:lnTo>
                  <a:lnTo>
                    <a:pt x="2303119" y="1905"/>
                  </a:lnTo>
                  <a:lnTo>
                    <a:pt x="2336977" y="1866"/>
                  </a:lnTo>
                  <a:close/>
                </a:path>
                <a:path w="2793365" h="3175">
                  <a:moveTo>
                    <a:pt x="2793123" y="165"/>
                  </a:moveTo>
                  <a:lnTo>
                    <a:pt x="2236990" y="1765"/>
                  </a:lnTo>
                  <a:lnTo>
                    <a:pt x="2401405" y="1765"/>
                  </a:lnTo>
                  <a:lnTo>
                    <a:pt x="2793123" y="16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7" name="object 135"/>
            <p:cNvSpPr/>
            <p:nvPr/>
          </p:nvSpPr>
          <p:spPr>
            <a:xfrm>
              <a:off x="2749473" y="4425099"/>
              <a:ext cx="2653030" cy="4445"/>
            </a:xfrm>
            <a:custGeom>
              <a:avLst/>
              <a:gdLst/>
              <a:ahLst/>
              <a:cxnLst/>
              <a:rect l="l" t="t" r="r" b="b"/>
              <a:pathLst>
                <a:path w="2653029" h="4445">
                  <a:moveTo>
                    <a:pt x="2606365" y="60"/>
                  </a:moveTo>
                  <a:lnTo>
                    <a:pt x="2652560" y="228"/>
                  </a:lnTo>
                  <a:lnTo>
                    <a:pt x="2526665" y="0"/>
                  </a:lnTo>
                  <a:lnTo>
                    <a:pt x="1893054" y="629"/>
                  </a:lnTo>
                  <a:lnTo>
                    <a:pt x="1536741" y="2480"/>
                  </a:lnTo>
                  <a:lnTo>
                    <a:pt x="1217701" y="2924"/>
                  </a:lnTo>
                  <a:lnTo>
                    <a:pt x="962534" y="3711"/>
                  </a:lnTo>
                  <a:lnTo>
                    <a:pt x="763617" y="3764"/>
                  </a:lnTo>
                  <a:lnTo>
                    <a:pt x="319709" y="1612"/>
                  </a:lnTo>
                  <a:lnTo>
                    <a:pt x="67652" y="1181"/>
                  </a:lnTo>
                  <a:lnTo>
                    <a:pt x="0" y="1460"/>
                  </a:lnTo>
                  <a:lnTo>
                    <a:pt x="789050" y="4162"/>
                  </a:lnTo>
                  <a:lnTo>
                    <a:pt x="1595155" y="2847"/>
                  </a:lnTo>
                  <a:lnTo>
                    <a:pt x="2026386" y="635"/>
                  </a:lnTo>
                  <a:lnTo>
                    <a:pt x="2472778" y="431"/>
                  </a:lnTo>
                  <a:lnTo>
                    <a:pt x="2606365" y="6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8" name="object 136"/>
            <p:cNvSpPr/>
            <p:nvPr/>
          </p:nvSpPr>
          <p:spPr>
            <a:xfrm>
              <a:off x="2755557" y="4426203"/>
              <a:ext cx="1880235" cy="3175"/>
            </a:xfrm>
            <a:custGeom>
              <a:avLst/>
              <a:gdLst/>
              <a:ahLst/>
              <a:cxnLst/>
              <a:rect l="l" t="t" r="r" b="b"/>
              <a:pathLst>
                <a:path w="1880235" h="3175">
                  <a:moveTo>
                    <a:pt x="834428" y="3098"/>
                  </a:moveTo>
                  <a:lnTo>
                    <a:pt x="809828" y="2908"/>
                  </a:lnTo>
                  <a:lnTo>
                    <a:pt x="2959" y="342"/>
                  </a:lnTo>
                  <a:lnTo>
                    <a:pt x="0" y="355"/>
                  </a:lnTo>
                  <a:lnTo>
                    <a:pt x="834428" y="3098"/>
                  </a:lnTo>
                  <a:close/>
                </a:path>
                <a:path w="1880235" h="3175">
                  <a:moveTo>
                    <a:pt x="1879676" y="0"/>
                  </a:moveTo>
                  <a:lnTo>
                    <a:pt x="809828" y="2908"/>
                  </a:lnTo>
                  <a:lnTo>
                    <a:pt x="919873" y="2908"/>
                  </a:lnTo>
                  <a:lnTo>
                    <a:pt x="1542948" y="1854"/>
                  </a:lnTo>
                  <a:lnTo>
                    <a:pt x="1879676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9" name="object 137"/>
            <p:cNvSpPr/>
            <p:nvPr/>
          </p:nvSpPr>
          <p:spPr>
            <a:xfrm>
              <a:off x="2043201" y="4433125"/>
              <a:ext cx="3585845" cy="3810"/>
            </a:xfrm>
            <a:custGeom>
              <a:avLst/>
              <a:gdLst/>
              <a:ahLst/>
              <a:cxnLst/>
              <a:rect l="l" t="t" r="r" b="b"/>
              <a:pathLst>
                <a:path w="3585845" h="3810">
                  <a:moveTo>
                    <a:pt x="1031773" y="2959"/>
                  </a:moveTo>
                  <a:lnTo>
                    <a:pt x="633679" y="2959"/>
                  </a:lnTo>
                  <a:lnTo>
                    <a:pt x="633679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633679" y="3810"/>
                  </a:lnTo>
                  <a:lnTo>
                    <a:pt x="633679" y="3009"/>
                  </a:lnTo>
                  <a:lnTo>
                    <a:pt x="755535" y="3048"/>
                  </a:lnTo>
                  <a:lnTo>
                    <a:pt x="1031773" y="2959"/>
                  </a:lnTo>
                  <a:close/>
                </a:path>
                <a:path w="3585845" h="3810">
                  <a:moveTo>
                    <a:pt x="2677096" y="2336"/>
                  </a:moveTo>
                  <a:lnTo>
                    <a:pt x="2531351" y="2336"/>
                  </a:lnTo>
                  <a:lnTo>
                    <a:pt x="2531351" y="1270"/>
                  </a:lnTo>
                  <a:lnTo>
                    <a:pt x="2167293" y="1270"/>
                  </a:lnTo>
                  <a:lnTo>
                    <a:pt x="2167293" y="2540"/>
                  </a:lnTo>
                  <a:lnTo>
                    <a:pt x="2531351" y="2540"/>
                  </a:lnTo>
                  <a:lnTo>
                    <a:pt x="2677096" y="2336"/>
                  </a:lnTo>
                  <a:close/>
                </a:path>
                <a:path w="3585845" h="3810">
                  <a:moveTo>
                    <a:pt x="3585565" y="850"/>
                  </a:moveTo>
                  <a:lnTo>
                    <a:pt x="3581590" y="0"/>
                  </a:lnTo>
                  <a:lnTo>
                    <a:pt x="2556713" y="1930"/>
                  </a:lnTo>
                  <a:lnTo>
                    <a:pt x="2952889" y="1930"/>
                  </a:lnTo>
                  <a:lnTo>
                    <a:pt x="3585565" y="85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0" name="object 138"/>
            <p:cNvSpPr/>
            <p:nvPr/>
          </p:nvSpPr>
          <p:spPr>
            <a:xfrm>
              <a:off x="2053399" y="4431804"/>
              <a:ext cx="3566160" cy="2540"/>
            </a:xfrm>
            <a:custGeom>
              <a:avLst/>
              <a:gdLst/>
              <a:ahLst/>
              <a:cxnLst/>
              <a:rect l="l" t="t" r="r" b="b"/>
              <a:pathLst>
                <a:path w="3566160" h="2539">
                  <a:moveTo>
                    <a:pt x="2271699" y="1930"/>
                  </a:moveTo>
                  <a:lnTo>
                    <a:pt x="2154021" y="1397"/>
                  </a:lnTo>
                  <a:lnTo>
                    <a:pt x="165" y="584"/>
                  </a:lnTo>
                  <a:lnTo>
                    <a:pt x="0" y="635"/>
                  </a:lnTo>
                  <a:lnTo>
                    <a:pt x="2271699" y="1930"/>
                  </a:lnTo>
                  <a:close/>
                </a:path>
                <a:path w="3566160" h="2539">
                  <a:moveTo>
                    <a:pt x="3566147" y="215"/>
                  </a:moveTo>
                  <a:lnTo>
                    <a:pt x="3565017" y="0"/>
                  </a:lnTo>
                  <a:lnTo>
                    <a:pt x="2154021" y="1397"/>
                  </a:lnTo>
                  <a:lnTo>
                    <a:pt x="2865031" y="1397"/>
                  </a:lnTo>
                  <a:lnTo>
                    <a:pt x="3566147" y="21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1" name="object 139"/>
            <p:cNvSpPr/>
            <p:nvPr/>
          </p:nvSpPr>
          <p:spPr>
            <a:xfrm>
              <a:off x="2043709" y="4433912"/>
              <a:ext cx="3585210" cy="2540"/>
            </a:xfrm>
            <a:custGeom>
              <a:avLst/>
              <a:gdLst/>
              <a:ahLst/>
              <a:cxnLst/>
              <a:rect l="l" t="t" r="r" b="b"/>
              <a:pathLst>
                <a:path w="3585210" h="2539">
                  <a:moveTo>
                    <a:pt x="533844" y="2197"/>
                  </a:moveTo>
                  <a:lnTo>
                    <a:pt x="128574" y="2184"/>
                  </a:lnTo>
                  <a:lnTo>
                    <a:pt x="165" y="2146"/>
                  </a:lnTo>
                  <a:lnTo>
                    <a:pt x="0" y="2209"/>
                  </a:lnTo>
                  <a:lnTo>
                    <a:pt x="228600" y="2387"/>
                  </a:lnTo>
                  <a:lnTo>
                    <a:pt x="533844" y="2197"/>
                  </a:lnTo>
                  <a:close/>
                </a:path>
                <a:path w="3585210" h="2539">
                  <a:moveTo>
                    <a:pt x="1171359" y="2044"/>
                  </a:moveTo>
                  <a:lnTo>
                    <a:pt x="660755" y="1905"/>
                  </a:lnTo>
                  <a:lnTo>
                    <a:pt x="128574" y="2184"/>
                  </a:lnTo>
                  <a:lnTo>
                    <a:pt x="657898" y="2184"/>
                  </a:lnTo>
                  <a:lnTo>
                    <a:pt x="1171359" y="2044"/>
                  </a:lnTo>
                  <a:close/>
                </a:path>
                <a:path w="3585210" h="2539">
                  <a:moveTo>
                    <a:pt x="2492298" y="1676"/>
                  </a:moveTo>
                  <a:lnTo>
                    <a:pt x="2466441" y="1574"/>
                  </a:lnTo>
                  <a:lnTo>
                    <a:pt x="2425712" y="1549"/>
                  </a:lnTo>
                  <a:lnTo>
                    <a:pt x="2164689" y="1397"/>
                  </a:lnTo>
                  <a:lnTo>
                    <a:pt x="1171359" y="2044"/>
                  </a:lnTo>
                  <a:lnTo>
                    <a:pt x="1385277" y="2044"/>
                  </a:lnTo>
                  <a:lnTo>
                    <a:pt x="2346972" y="1587"/>
                  </a:lnTo>
                  <a:lnTo>
                    <a:pt x="2492298" y="1676"/>
                  </a:lnTo>
                  <a:close/>
                </a:path>
                <a:path w="3585210" h="2539">
                  <a:moveTo>
                    <a:pt x="3585057" y="63"/>
                  </a:moveTo>
                  <a:lnTo>
                    <a:pt x="3584752" y="0"/>
                  </a:lnTo>
                  <a:lnTo>
                    <a:pt x="2466441" y="1574"/>
                  </a:lnTo>
                  <a:lnTo>
                    <a:pt x="2650731" y="1574"/>
                  </a:lnTo>
                  <a:lnTo>
                    <a:pt x="3585057" y="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2" name="object 140"/>
            <p:cNvSpPr/>
            <p:nvPr/>
          </p:nvSpPr>
          <p:spPr>
            <a:xfrm>
              <a:off x="3815981" y="4436160"/>
              <a:ext cx="1831339" cy="2540"/>
            </a:xfrm>
            <a:custGeom>
              <a:avLst/>
              <a:gdLst/>
              <a:ahLst/>
              <a:cxnLst/>
              <a:rect l="l" t="t" r="r" b="b"/>
              <a:pathLst>
                <a:path w="1831339" h="2539">
                  <a:moveTo>
                    <a:pt x="1145794" y="1257"/>
                  </a:moveTo>
                  <a:lnTo>
                    <a:pt x="0" y="1257"/>
                  </a:lnTo>
                  <a:lnTo>
                    <a:pt x="0" y="2527"/>
                  </a:lnTo>
                  <a:lnTo>
                    <a:pt x="1145794" y="2527"/>
                  </a:lnTo>
                  <a:lnTo>
                    <a:pt x="1145794" y="1257"/>
                  </a:lnTo>
                  <a:close/>
                </a:path>
                <a:path w="1831339" h="2539">
                  <a:moveTo>
                    <a:pt x="1830730" y="1600"/>
                  </a:moveTo>
                  <a:lnTo>
                    <a:pt x="1823148" y="0"/>
                  </a:lnTo>
                  <a:lnTo>
                    <a:pt x="1153198" y="1879"/>
                  </a:lnTo>
                  <a:lnTo>
                    <a:pt x="1414564" y="1879"/>
                  </a:lnTo>
                  <a:lnTo>
                    <a:pt x="1830730" y="160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3" name="object 141"/>
            <p:cNvSpPr/>
            <p:nvPr/>
          </p:nvSpPr>
          <p:spPr>
            <a:xfrm>
              <a:off x="3806177" y="4437722"/>
              <a:ext cx="1840864" cy="1270"/>
            </a:xfrm>
            <a:custGeom>
              <a:avLst/>
              <a:gdLst/>
              <a:ahLst/>
              <a:cxnLst/>
              <a:rect l="l" t="t" r="r" b="b"/>
              <a:pathLst>
                <a:path w="1840864" h="1270">
                  <a:moveTo>
                    <a:pt x="1016711" y="685"/>
                  </a:moveTo>
                  <a:lnTo>
                    <a:pt x="933196" y="622"/>
                  </a:lnTo>
                  <a:lnTo>
                    <a:pt x="708875" y="330"/>
                  </a:lnTo>
                  <a:lnTo>
                    <a:pt x="530263" y="139"/>
                  </a:lnTo>
                  <a:lnTo>
                    <a:pt x="0" y="342"/>
                  </a:lnTo>
                  <a:lnTo>
                    <a:pt x="526656" y="342"/>
                  </a:lnTo>
                  <a:lnTo>
                    <a:pt x="1016711" y="685"/>
                  </a:lnTo>
                  <a:close/>
                </a:path>
                <a:path w="1840864" h="1270">
                  <a:moveTo>
                    <a:pt x="1840585" y="38"/>
                  </a:moveTo>
                  <a:lnTo>
                    <a:pt x="1840420" y="0"/>
                  </a:lnTo>
                  <a:lnTo>
                    <a:pt x="933196" y="622"/>
                  </a:lnTo>
                  <a:lnTo>
                    <a:pt x="1160703" y="622"/>
                  </a:lnTo>
                  <a:lnTo>
                    <a:pt x="1840585" y="3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4" name="object 142"/>
            <p:cNvSpPr/>
            <p:nvPr/>
          </p:nvSpPr>
          <p:spPr>
            <a:xfrm>
              <a:off x="2061692" y="4428667"/>
              <a:ext cx="3551554" cy="3810"/>
            </a:xfrm>
            <a:custGeom>
              <a:avLst/>
              <a:gdLst/>
              <a:ahLst/>
              <a:cxnLst/>
              <a:rect l="l" t="t" r="r" b="b"/>
              <a:pathLst>
                <a:path w="3551554" h="3810">
                  <a:moveTo>
                    <a:pt x="3151911" y="2667"/>
                  </a:moveTo>
                  <a:lnTo>
                    <a:pt x="2697708" y="2463"/>
                  </a:lnTo>
                  <a:lnTo>
                    <a:pt x="2634691" y="2463"/>
                  </a:lnTo>
                  <a:lnTo>
                    <a:pt x="2328608" y="2717"/>
                  </a:lnTo>
                  <a:lnTo>
                    <a:pt x="2328608" y="2540"/>
                  </a:lnTo>
                  <a:lnTo>
                    <a:pt x="1495107" y="2540"/>
                  </a:lnTo>
                  <a:lnTo>
                    <a:pt x="1495107" y="1270"/>
                  </a:lnTo>
                  <a:lnTo>
                    <a:pt x="573493" y="1270"/>
                  </a:lnTo>
                  <a:lnTo>
                    <a:pt x="573493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572503" y="1270"/>
                  </a:lnTo>
                  <a:lnTo>
                    <a:pt x="572503" y="2540"/>
                  </a:lnTo>
                  <a:lnTo>
                    <a:pt x="1403718" y="2540"/>
                  </a:lnTo>
                  <a:lnTo>
                    <a:pt x="1403718" y="3810"/>
                  </a:lnTo>
                  <a:lnTo>
                    <a:pt x="2328608" y="3810"/>
                  </a:lnTo>
                  <a:lnTo>
                    <a:pt x="2328608" y="2832"/>
                  </a:lnTo>
                  <a:lnTo>
                    <a:pt x="2976715" y="2832"/>
                  </a:lnTo>
                  <a:lnTo>
                    <a:pt x="3151911" y="2667"/>
                  </a:lnTo>
                  <a:close/>
                </a:path>
                <a:path w="3551554" h="3810">
                  <a:moveTo>
                    <a:pt x="3551123" y="1943"/>
                  </a:moveTo>
                  <a:lnTo>
                    <a:pt x="3547948" y="1270"/>
                  </a:lnTo>
                  <a:lnTo>
                    <a:pt x="2697708" y="2463"/>
                  </a:lnTo>
                  <a:lnTo>
                    <a:pt x="3272586" y="2463"/>
                  </a:lnTo>
                  <a:lnTo>
                    <a:pt x="3551123" y="194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5" name="object 143"/>
            <p:cNvSpPr/>
            <p:nvPr/>
          </p:nvSpPr>
          <p:spPr>
            <a:xfrm>
              <a:off x="2059444" y="4430115"/>
              <a:ext cx="3553460" cy="2540"/>
            </a:xfrm>
            <a:custGeom>
              <a:avLst/>
              <a:gdLst/>
              <a:ahLst/>
              <a:cxnLst/>
              <a:rect l="l" t="t" r="r" b="b"/>
              <a:pathLst>
                <a:path w="3553460" h="2539">
                  <a:moveTo>
                    <a:pt x="1792490" y="2324"/>
                  </a:moveTo>
                  <a:lnTo>
                    <a:pt x="1728571" y="2032"/>
                  </a:lnTo>
                  <a:lnTo>
                    <a:pt x="127" y="0"/>
                  </a:lnTo>
                  <a:lnTo>
                    <a:pt x="0" y="50"/>
                  </a:lnTo>
                  <a:lnTo>
                    <a:pt x="1792490" y="2324"/>
                  </a:lnTo>
                  <a:close/>
                </a:path>
                <a:path w="3553460" h="2539">
                  <a:moveTo>
                    <a:pt x="2706674" y="1524"/>
                  </a:moveTo>
                  <a:lnTo>
                    <a:pt x="2674620" y="1524"/>
                  </a:lnTo>
                  <a:lnTo>
                    <a:pt x="1728571" y="2032"/>
                  </a:lnTo>
                  <a:lnTo>
                    <a:pt x="2460701" y="2032"/>
                  </a:lnTo>
                  <a:lnTo>
                    <a:pt x="2706674" y="1524"/>
                  </a:lnTo>
                  <a:close/>
                </a:path>
                <a:path w="3553460" h="2539">
                  <a:moveTo>
                    <a:pt x="3553358" y="495"/>
                  </a:moveTo>
                  <a:lnTo>
                    <a:pt x="3553053" y="431"/>
                  </a:lnTo>
                  <a:lnTo>
                    <a:pt x="2706674" y="1524"/>
                  </a:lnTo>
                  <a:lnTo>
                    <a:pt x="2859684" y="1524"/>
                  </a:lnTo>
                  <a:lnTo>
                    <a:pt x="3553358" y="49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6" name="object 144"/>
            <p:cNvSpPr/>
            <p:nvPr/>
          </p:nvSpPr>
          <p:spPr>
            <a:xfrm>
              <a:off x="2031200" y="4427067"/>
              <a:ext cx="3630295" cy="13970"/>
            </a:xfrm>
            <a:custGeom>
              <a:avLst/>
              <a:gdLst/>
              <a:ahLst/>
              <a:cxnLst/>
              <a:rect l="l" t="t" r="r" b="b"/>
              <a:pathLst>
                <a:path w="3630295" h="13970">
                  <a:moveTo>
                    <a:pt x="3564864" y="0"/>
                  </a:moveTo>
                  <a:lnTo>
                    <a:pt x="36397" y="0"/>
                  </a:lnTo>
                  <a:lnTo>
                    <a:pt x="0" y="13779"/>
                  </a:lnTo>
                  <a:lnTo>
                    <a:pt x="3630217" y="13779"/>
                  </a:lnTo>
                  <a:lnTo>
                    <a:pt x="3564864" y="0"/>
                  </a:lnTo>
                  <a:close/>
                </a:path>
              </a:pathLst>
            </a:custGeom>
            <a:solidFill>
              <a:srgbClr val="E7CAA4">
                <a:alpha val="33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7" name="object 145"/>
            <p:cNvSpPr/>
            <p:nvPr/>
          </p:nvSpPr>
          <p:spPr>
            <a:xfrm>
              <a:off x="1067117" y="4413402"/>
              <a:ext cx="1435100" cy="13335"/>
            </a:xfrm>
            <a:custGeom>
              <a:avLst/>
              <a:gdLst/>
              <a:ahLst/>
              <a:cxnLst/>
              <a:rect l="l" t="t" r="r" b="b"/>
              <a:pathLst>
                <a:path w="1435100" h="13335">
                  <a:moveTo>
                    <a:pt x="1434823" y="0"/>
                  </a:moveTo>
                  <a:lnTo>
                    <a:pt x="61594" y="0"/>
                  </a:lnTo>
                  <a:lnTo>
                    <a:pt x="0" y="12979"/>
                  </a:lnTo>
                  <a:lnTo>
                    <a:pt x="1411681" y="12979"/>
                  </a:lnTo>
                  <a:lnTo>
                    <a:pt x="143482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8" name="object 146"/>
            <p:cNvSpPr/>
            <p:nvPr/>
          </p:nvSpPr>
          <p:spPr>
            <a:xfrm>
              <a:off x="1144612" y="4423866"/>
              <a:ext cx="1339215" cy="1905"/>
            </a:xfrm>
            <a:custGeom>
              <a:avLst/>
              <a:gdLst/>
              <a:ahLst/>
              <a:cxnLst/>
              <a:rect l="l" t="t" r="r" b="b"/>
              <a:pathLst>
                <a:path w="1339214" h="1904">
                  <a:moveTo>
                    <a:pt x="1163777" y="571"/>
                  </a:moveTo>
                  <a:lnTo>
                    <a:pt x="936396" y="571"/>
                  </a:lnTo>
                  <a:lnTo>
                    <a:pt x="936396" y="88"/>
                  </a:lnTo>
                  <a:lnTo>
                    <a:pt x="0" y="88"/>
                  </a:lnTo>
                  <a:lnTo>
                    <a:pt x="0" y="1358"/>
                  </a:lnTo>
                  <a:lnTo>
                    <a:pt x="936396" y="1358"/>
                  </a:lnTo>
                  <a:lnTo>
                    <a:pt x="936396" y="673"/>
                  </a:lnTo>
                  <a:lnTo>
                    <a:pt x="990511" y="685"/>
                  </a:lnTo>
                  <a:lnTo>
                    <a:pt x="1163777" y="571"/>
                  </a:lnTo>
                  <a:close/>
                </a:path>
                <a:path w="1339214" h="1904">
                  <a:moveTo>
                    <a:pt x="1338681" y="0"/>
                  </a:moveTo>
                  <a:lnTo>
                    <a:pt x="1080490" y="444"/>
                  </a:lnTo>
                  <a:lnTo>
                    <a:pt x="1225892" y="444"/>
                  </a:lnTo>
                  <a:lnTo>
                    <a:pt x="1338478" y="114"/>
                  </a:lnTo>
                  <a:lnTo>
                    <a:pt x="133868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9" name="object 147"/>
            <p:cNvSpPr/>
            <p:nvPr/>
          </p:nvSpPr>
          <p:spPr>
            <a:xfrm>
              <a:off x="1072743" y="4423879"/>
              <a:ext cx="1410970" cy="1905"/>
            </a:xfrm>
            <a:custGeom>
              <a:avLst/>
              <a:gdLst/>
              <a:ahLst/>
              <a:cxnLst/>
              <a:rect l="l" t="t" r="r" b="b"/>
              <a:pathLst>
                <a:path w="1410970" h="1904">
                  <a:moveTo>
                    <a:pt x="631101" y="622"/>
                  </a:moveTo>
                  <a:lnTo>
                    <a:pt x="863" y="1130"/>
                  </a:lnTo>
                  <a:lnTo>
                    <a:pt x="0" y="1333"/>
                  </a:lnTo>
                  <a:lnTo>
                    <a:pt x="94919" y="1333"/>
                  </a:lnTo>
                  <a:lnTo>
                    <a:pt x="631101" y="622"/>
                  </a:lnTo>
                  <a:close/>
                </a:path>
                <a:path w="1410970" h="1904">
                  <a:moveTo>
                    <a:pt x="1410436" y="50"/>
                  </a:moveTo>
                  <a:lnTo>
                    <a:pt x="1146035" y="469"/>
                  </a:lnTo>
                  <a:lnTo>
                    <a:pt x="1146035" y="0"/>
                  </a:lnTo>
                  <a:lnTo>
                    <a:pt x="975169" y="0"/>
                  </a:lnTo>
                  <a:lnTo>
                    <a:pt x="975169" y="495"/>
                  </a:lnTo>
                  <a:lnTo>
                    <a:pt x="745083" y="419"/>
                  </a:lnTo>
                  <a:lnTo>
                    <a:pt x="643610" y="584"/>
                  </a:lnTo>
                  <a:lnTo>
                    <a:pt x="975169" y="571"/>
                  </a:lnTo>
                  <a:lnTo>
                    <a:pt x="975169" y="1270"/>
                  </a:lnTo>
                  <a:lnTo>
                    <a:pt x="1146035" y="1270"/>
                  </a:lnTo>
                  <a:lnTo>
                    <a:pt x="1146035" y="571"/>
                  </a:lnTo>
                  <a:lnTo>
                    <a:pt x="1235202" y="558"/>
                  </a:lnTo>
                  <a:lnTo>
                    <a:pt x="1146035" y="546"/>
                  </a:lnTo>
                  <a:lnTo>
                    <a:pt x="1250365" y="533"/>
                  </a:lnTo>
                  <a:lnTo>
                    <a:pt x="1410335" y="101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0" name="object 148"/>
            <p:cNvSpPr/>
            <p:nvPr/>
          </p:nvSpPr>
          <p:spPr>
            <a:xfrm>
              <a:off x="1126566" y="4413402"/>
              <a:ext cx="746760" cy="635"/>
            </a:xfrm>
            <a:custGeom>
              <a:avLst/>
              <a:gdLst/>
              <a:ahLst/>
              <a:cxnLst/>
              <a:rect l="l" t="t" r="r" b="b"/>
              <a:pathLst>
                <a:path w="746760" h="635">
                  <a:moveTo>
                    <a:pt x="233349" y="0"/>
                  </a:moveTo>
                  <a:lnTo>
                    <a:pt x="13182" y="0"/>
                  </a:lnTo>
                  <a:lnTo>
                    <a:pt x="2019" y="12"/>
                  </a:lnTo>
                  <a:lnTo>
                    <a:pt x="0" y="444"/>
                  </a:lnTo>
                  <a:lnTo>
                    <a:pt x="233349" y="0"/>
                  </a:lnTo>
                  <a:close/>
                </a:path>
                <a:path w="746760" h="635">
                  <a:moveTo>
                    <a:pt x="746455" y="0"/>
                  </a:moveTo>
                  <a:lnTo>
                    <a:pt x="434276" y="0"/>
                  </a:lnTo>
                  <a:lnTo>
                    <a:pt x="668782" y="38"/>
                  </a:lnTo>
                  <a:lnTo>
                    <a:pt x="74645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1" name="object 149"/>
            <p:cNvSpPr/>
            <p:nvPr/>
          </p:nvSpPr>
          <p:spPr>
            <a:xfrm>
              <a:off x="1332865" y="4413389"/>
              <a:ext cx="548005" cy="635"/>
            </a:xfrm>
            <a:custGeom>
              <a:avLst/>
              <a:gdLst/>
              <a:ahLst/>
              <a:cxnLst/>
              <a:rect l="l" t="t" r="r" b="b"/>
              <a:pathLst>
                <a:path w="548005" h="635">
                  <a:moveTo>
                    <a:pt x="43688" y="0"/>
                  </a:moveTo>
                  <a:lnTo>
                    <a:pt x="16624" y="0"/>
                  </a:lnTo>
                  <a:lnTo>
                    <a:pt x="0" y="25"/>
                  </a:lnTo>
                  <a:lnTo>
                    <a:pt x="43688" y="0"/>
                  </a:lnTo>
                  <a:close/>
                </a:path>
                <a:path w="548005" h="635">
                  <a:moveTo>
                    <a:pt x="547814" y="0"/>
                  </a:moveTo>
                  <a:lnTo>
                    <a:pt x="197434" y="0"/>
                  </a:lnTo>
                  <a:lnTo>
                    <a:pt x="384048" y="63"/>
                  </a:lnTo>
                  <a:lnTo>
                    <a:pt x="54781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2" name="object 150"/>
            <p:cNvSpPr/>
            <p:nvPr/>
          </p:nvSpPr>
          <p:spPr>
            <a:xfrm>
              <a:off x="1094957" y="4417402"/>
              <a:ext cx="1400175" cy="3175"/>
            </a:xfrm>
            <a:custGeom>
              <a:avLst/>
              <a:gdLst/>
              <a:ahLst/>
              <a:cxnLst/>
              <a:rect l="l" t="t" r="r" b="b"/>
              <a:pathLst>
                <a:path w="1400175" h="3175">
                  <a:moveTo>
                    <a:pt x="1399850" y="0"/>
                  </a:moveTo>
                  <a:lnTo>
                    <a:pt x="2538" y="2578"/>
                  </a:lnTo>
                  <a:lnTo>
                    <a:pt x="0" y="3111"/>
                  </a:lnTo>
                  <a:lnTo>
                    <a:pt x="1398288" y="876"/>
                  </a:lnTo>
                  <a:lnTo>
                    <a:pt x="139985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3" name="object 151"/>
            <p:cNvSpPr/>
            <p:nvPr/>
          </p:nvSpPr>
          <p:spPr>
            <a:xfrm>
              <a:off x="1103651" y="4416856"/>
              <a:ext cx="1392555" cy="1905"/>
            </a:xfrm>
            <a:custGeom>
              <a:avLst/>
              <a:gdLst/>
              <a:ahLst/>
              <a:cxnLst/>
              <a:rect l="l" t="t" r="r" b="b"/>
              <a:pathLst>
                <a:path w="1392555" h="1904">
                  <a:moveTo>
                    <a:pt x="1392130" y="0"/>
                  </a:moveTo>
                  <a:lnTo>
                    <a:pt x="2010" y="1396"/>
                  </a:lnTo>
                  <a:lnTo>
                    <a:pt x="0" y="1828"/>
                  </a:lnTo>
                  <a:lnTo>
                    <a:pt x="1391473" y="368"/>
                  </a:lnTo>
                  <a:lnTo>
                    <a:pt x="139213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4" name="object 152"/>
            <p:cNvSpPr/>
            <p:nvPr/>
          </p:nvSpPr>
          <p:spPr>
            <a:xfrm>
              <a:off x="1094957" y="4418063"/>
              <a:ext cx="1398905" cy="2540"/>
            </a:xfrm>
            <a:custGeom>
              <a:avLst/>
              <a:gdLst/>
              <a:ahLst/>
              <a:cxnLst/>
              <a:rect l="l" t="t" r="r" b="b"/>
              <a:pathLst>
                <a:path w="1398905" h="2539">
                  <a:moveTo>
                    <a:pt x="1398673" y="0"/>
                  </a:moveTo>
                  <a:lnTo>
                    <a:pt x="0" y="2451"/>
                  </a:lnTo>
                  <a:lnTo>
                    <a:pt x="1398269" y="226"/>
                  </a:lnTo>
                  <a:lnTo>
                    <a:pt x="139867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5" name="object 153"/>
            <p:cNvSpPr/>
            <p:nvPr/>
          </p:nvSpPr>
          <p:spPr>
            <a:xfrm>
              <a:off x="1081265" y="4421492"/>
              <a:ext cx="1406525" cy="2540"/>
            </a:xfrm>
            <a:custGeom>
              <a:avLst/>
              <a:gdLst/>
              <a:ahLst/>
              <a:cxnLst/>
              <a:rect l="l" t="t" r="r" b="b"/>
              <a:pathLst>
                <a:path w="1406525" h="2539">
                  <a:moveTo>
                    <a:pt x="404190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404190" y="2540"/>
                  </a:lnTo>
                  <a:lnTo>
                    <a:pt x="404190" y="1270"/>
                  </a:lnTo>
                  <a:close/>
                </a:path>
                <a:path w="1406525" h="2539">
                  <a:moveTo>
                    <a:pt x="1406017" y="139"/>
                  </a:moveTo>
                  <a:lnTo>
                    <a:pt x="1405115" y="152"/>
                  </a:lnTo>
                  <a:lnTo>
                    <a:pt x="1405115" y="0"/>
                  </a:lnTo>
                  <a:lnTo>
                    <a:pt x="641299" y="0"/>
                  </a:lnTo>
                  <a:lnTo>
                    <a:pt x="641299" y="1270"/>
                  </a:lnTo>
                  <a:lnTo>
                    <a:pt x="1405115" y="1270"/>
                  </a:lnTo>
                  <a:lnTo>
                    <a:pt x="1405115" y="520"/>
                  </a:lnTo>
                  <a:lnTo>
                    <a:pt x="1405318" y="520"/>
                  </a:lnTo>
                  <a:lnTo>
                    <a:pt x="1406017" y="139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6" name="object 154"/>
            <p:cNvSpPr/>
            <p:nvPr/>
          </p:nvSpPr>
          <p:spPr>
            <a:xfrm>
              <a:off x="1930882" y="4422165"/>
              <a:ext cx="555625" cy="1270"/>
            </a:xfrm>
            <a:custGeom>
              <a:avLst/>
              <a:gdLst/>
              <a:ahLst/>
              <a:cxnLst/>
              <a:rect l="l" t="t" r="r" b="b"/>
              <a:pathLst>
                <a:path w="555625" h="1270">
                  <a:moveTo>
                    <a:pt x="24721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47218" y="1270"/>
                  </a:lnTo>
                  <a:lnTo>
                    <a:pt x="247218" y="0"/>
                  </a:lnTo>
                  <a:close/>
                </a:path>
                <a:path w="555625" h="1270">
                  <a:moveTo>
                    <a:pt x="555205" y="139"/>
                  </a:moveTo>
                  <a:lnTo>
                    <a:pt x="365429" y="317"/>
                  </a:lnTo>
                  <a:lnTo>
                    <a:pt x="554863" y="317"/>
                  </a:lnTo>
                  <a:lnTo>
                    <a:pt x="555205" y="13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7" name="object 155"/>
            <p:cNvSpPr/>
            <p:nvPr/>
          </p:nvSpPr>
          <p:spPr>
            <a:xfrm>
              <a:off x="1109633" y="4414240"/>
              <a:ext cx="1391285" cy="3175"/>
            </a:xfrm>
            <a:custGeom>
              <a:avLst/>
              <a:gdLst/>
              <a:ahLst/>
              <a:cxnLst/>
              <a:rect l="l" t="t" r="r" b="b"/>
              <a:pathLst>
                <a:path w="1391285" h="3175">
                  <a:moveTo>
                    <a:pt x="1390813" y="0"/>
                  </a:moveTo>
                  <a:lnTo>
                    <a:pt x="3280" y="2489"/>
                  </a:lnTo>
                  <a:lnTo>
                    <a:pt x="0" y="3174"/>
                  </a:lnTo>
                  <a:lnTo>
                    <a:pt x="1388843" y="1104"/>
                  </a:lnTo>
                  <a:lnTo>
                    <a:pt x="139081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8" name="object 156"/>
            <p:cNvSpPr/>
            <p:nvPr/>
          </p:nvSpPr>
          <p:spPr>
            <a:xfrm>
              <a:off x="1109633" y="4414926"/>
              <a:ext cx="1390015" cy="2540"/>
            </a:xfrm>
            <a:custGeom>
              <a:avLst/>
              <a:gdLst/>
              <a:ahLst/>
              <a:cxnLst/>
              <a:rect l="l" t="t" r="r" b="b"/>
              <a:pathLst>
                <a:path w="1390014" h="2539">
                  <a:moveTo>
                    <a:pt x="1389590" y="0"/>
                  </a:moveTo>
                  <a:lnTo>
                    <a:pt x="1451" y="2184"/>
                  </a:lnTo>
                  <a:lnTo>
                    <a:pt x="0" y="2489"/>
                  </a:lnTo>
                  <a:lnTo>
                    <a:pt x="1388843" y="419"/>
                  </a:lnTo>
                  <a:lnTo>
                    <a:pt x="138959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9" name="object 157"/>
            <p:cNvSpPr/>
            <p:nvPr/>
          </p:nvSpPr>
          <p:spPr>
            <a:xfrm>
              <a:off x="1067117" y="4413402"/>
              <a:ext cx="1435100" cy="13335"/>
            </a:xfrm>
            <a:custGeom>
              <a:avLst/>
              <a:gdLst/>
              <a:ahLst/>
              <a:cxnLst/>
              <a:rect l="l" t="t" r="r" b="b"/>
              <a:pathLst>
                <a:path w="1435100" h="13335">
                  <a:moveTo>
                    <a:pt x="1434823" y="0"/>
                  </a:moveTo>
                  <a:lnTo>
                    <a:pt x="61594" y="0"/>
                  </a:lnTo>
                  <a:lnTo>
                    <a:pt x="0" y="12979"/>
                  </a:lnTo>
                  <a:lnTo>
                    <a:pt x="1411681" y="12979"/>
                  </a:lnTo>
                  <a:lnTo>
                    <a:pt x="1434823" y="0"/>
                  </a:lnTo>
                  <a:close/>
                </a:path>
              </a:pathLst>
            </a:custGeom>
            <a:solidFill>
              <a:srgbClr val="E7CAA4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0" name="object 158"/>
            <p:cNvSpPr/>
            <p:nvPr/>
          </p:nvSpPr>
          <p:spPr>
            <a:xfrm>
              <a:off x="4621047" y="4473384"/>
              <a:ext cx="1273810" cy="17145"/>
            </a:xfrm>
            <a:custGeom>
              <a:avLst/>
              <a:gdLst/>
              <a:ahLst/>
              <a:cxnLst/>
              <a:rect l="l" t="t" r="r" b="b"/>
              <a:pathLst>
                <a:path w="1273810" h="17145">
                  <a:moveTo>
                    <a:pt x="1194828" y="0"/>
                  </a:moveTo>
                  <a:lnTo>
                    <a:pt x="0" y="0"/>
                  </a:lnTo>
                  <a:lnTo>
                    <a:pt x="40957" y="16611"/>
                  </a:lnTo>
                  <a:lnTo>
                    <a:pt x="1273623" y="16611"/>
                  </a:lnTo>
                  <a:lnTo>
                    <a:pt x="1194828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1" name="object 159"/>
            <p:cNvSpPr/>
            <p:nvPr/>
          </p:nvSpPr>
          <p:spPr>
            <a:xfrm>
              <a:off x="4654169" y="4486185"/>
              <a:ext cx="1226820" cy="1270"/>
            </a:xfrm>
            <a:custGeom>
              <a:avLst/>
              <a:gdLst/>
              <a:ahLst/>
              <a:cxnLst/>
              <a:rect l="l" t="t" r="r" b="b"/>
              <a:pathLst>
                <a:path w="1226820" h="1270">
                  <a:moveTo>
                    <a:pt x="1226261" y="800"/>
                  </a:moveTo>
                  <a:lnTo>
                    <a:pt x="1225194" y="584"/>
                  </a:lnTo>
                  <a:lnTo>
                    <a:pt x="1015784" y="584"/>
                  </a:lnTo>
                  <a:lnTo>
                    <a:pt x="1015784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1015784" y="1270"/>
                  </a:lnTo>
                  <a:lnTo>
                    <a:pt x="1015784" y="711"/>
                  </a:lnTo>
                  <a:lnTo>
                    <a:pt x="1226261" y="80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2" name="object 160"/>
            <p:cNvSpPr/>
            <p:nvPr/>
          </p:nvSpPr>
          <p:spPr>
            <a:xfrm>
              <a:off x="4653419" y="4486528"/>
              <a:ext cx="1227455" cy="635"/>
            </a:xfrm>
            <a:custGeom>
              <a:avLst/>
              <a:gdLst/>
              <a:ahLst/>
              <a:cxnLst/>
              <a:rect l="l" t="t" r="r" b="b"/>
              <a:pathLst>
                <a:path w="1227454" h="635">
                  <a:moveTo>
                    <a:pt x="1227023" y="469"/>
                  </a:moveTo>
                  <a:lnTo>
                    <a:pt x="1226515" y="355"/>
                  </a:lnTo>
                  <a:lnTo>
                    <a:pt x="827519" y="241"/>
                  </a:lnTo>
                  <a:lnTo>
                    <a:pt x="0" y="0"/>
                  </a:lnTo>
                  <a:lnTo>
                    <a:pt x="1092" y="444"/>
                  </a:lnTo>
                  <a:lnTo>
                    <a:pt x="209702" y="533"/>
                  </a:lnTo>
                  <a:lnTo>
                    <a:pt x="776325" y="266"/>
                  </a:lnTo>
                  <a:lnTo>
                    <a:pt x="1227023" y="46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3" name="object 161"/>
            <p:cNvSpPr/>
            <p:nvPr/>
          </p:nvSpPr>
          <p:spPr>
            <a:xfrm>
              <a:off x="4944414" y="4473384"/>
              <a:ext cx="879475" cy="1905"/>
            </a:xfrm>
            <a:custGeom>
              <a:avLst/>
              <a:gdLst/>
              <a:ahLst/>
              <a:cxnLst/>
              <a:rect l="l" t="t" r="r" b="b"/>
              <a:pathLst>
                <a:path w="879475" h="1904">
                  <a:moveTo>
                    <a:pt x="0" y="0"/>
                  </a:moveTo>
                  <a:lnTo>
                    <a:pt x="879236" y="1651"/>
                  </a:lnTo>
                  <a:lnTo>
                    <a:pt x="875791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4" name="object 162"/>
            <p:cNvSpPr/>
            <p:nvPr/>
          </p:nvSpPr>
          <p:spPr>
            <a:xfrm>
              <a:off x="4898390" y="4473384"/>
              <a:ext cx="925830" cy="1905"/>
            </a:xfrm>
            <a:custGeom>
              <a:avLst/>
              <a:gdLst/>
              <a:ahLst/>
              <a:cxnLst/>
              <a:rect l="l" t="t" r="r" b="b"/>
              <a:pathLst>
                <a:path w="925829" h="1904">
                  <a:moveTo>
                    <a:pt x="253504" y="495"/>
                  </a:moveTo>
                  <a:lnTo>
                    <a:pt x="45402" y="0"/>
                  </a:lnTo>
                  <a:lnTo>
                    <a:pt x="0" y="0"/>
                  </a:lnTo>
                  <a:lnTo>
                    <a:pt x="253504" y="495"/>
                  </a:lnTo>
                  <a:close/>
                </a:path>
                <a:path w="925829" h="1904">
                  <a:moveTo>
                    <a:pt x="925322" y="1651"/>
                  </a:moveTo>
                  <a:lnTo>
                    <a:pt x="924407" y="1460"/>
                  </a:lnTo>
                  <a:lnTo>
                    <a:pt x="262813" y="533"/>
                  </a:lnTo>
                  <a:lnTo>
                    <a:pt x="925322" y="1651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5" name="object 163"/>
            <p:cNvSpPr/>
            <p:nvPr/>
          </p:nvSpPr>
          <p:spPr>
            <a:xfrm>
              <a:off x="4647285" y="4483277"/>
              <a:ext cx="1221105" cy="1905"/>
            </a:xfrm>
            <a:custGeom>
              <a:avLst/>
              <a:gdLst/>
              <a:ahLst/>
              <a:cxnLst/>
              <a:rect l="l" t="t" r="r" b="b"/>
              <a:pathLst>
                <a:path w="1221104" h="1904">
                  <a:moveTo>
                    <a:pt x="977011" y="12"/>
                  </a:moveTo>
                  <a:lnTo>
                    <a:pt x="956868" y="0"/>
                  </a:lnTo>
                  <a:lnTo>
                    <a:pt x="749274" y="12"/>
                  </a:lnTo>
                  <a:lnTo>
                    <a:pt x="977011" y="12"/>
                  </a:lnTo>
                  <a:close/>
                </a:path>
                <a:path w="1221104" h="1904">
                  <a:moveTo>
                    <a:pt x="1220533" y="1054"/>
                  </a:moveTo>
                  <a:lnTo>
                    <a:pt x="1220114" y="965"/>
                  </a:lnTo>
                  <a:lnTo>
                    <a:pt x="1219098" y="965"/>
                  </a:lnTo>
                  <a:lnTo>
                    <a:pt x="1219098" y="114"/>
                  </a:lnTo>
                  <a:lnTo>
                    <a:pt x="0" y="114"/>
                  </a:lnTo>
                  <a:lnTo>
                    <a:pt x="0" y="1384"/>
                  </a:lnTo>
                  <a:lnTo>
                    <a:pt x="1219098" y="1384"/>
                  </a:lnTo>
                  <a:lnTo>
                    <a:pt x="1219098" y="1054"/>
                  </a:lnTo>
                  <a:lnTo>
                    <a:pt x="1220533" y="105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6" name="object 164"/>
            <p:cNvSpPr/>
            <p:nvPr/>
          </p:nvSpPr>
          <p:spPr>
            <a:xfrm>
              <a:off x="4636808" y="4479772"/>
              <a:ext cx="1212850" cy="635"/>
            </a:xfrm>
            <a:custGeom>
              <a:avLst/>
              <a:gdLst/>
              <a:ahLst/>
              <a:cxnLst/>
              <a:rect l="l" t="t" r="r" b="b"/>
              <a:pathLst>
                <a:path w="1212850" h="635">
                  <a:moveTo>
                    <a:pt x="0" y="0"/>
                  </a:moveTo>
                  <a:lnTo>
                    <a:pt x="152" y="63"/>
                  </a:lnTo>
                  <a:lnTo>
                    <a:pt x="1212277" y="609"/>
                  </a:lnTo>
                  <a:lnTo>
                    <a:pt x="1210652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7" name="object 165"/>
            <p:cNvSpPr/>
            <p:nvPr/>
          </p:nvSpPr>
          <p:spPr>
            <a:xfrm>
              <a:off x="4647717" y="4483925"/>
              <a:ext cx="1226185" cy="1905"/>
            </a:xfrm>
            <a:custGeom>
              <a:avLst/>
              <a:gdLst/>
              <a:ahLst/>
              <a:cxnLst/>
              <a:rect l="l" t="t" r="r" b="b"/>
              <a:pathLst>
                <a:path w="1226185" h="1904">
                  <a:moveTo>
                    <a:pt x="1219873" y="355"/>
                  </a:moveTo>
                  <a:lnTo>
                    <a:pt x="1218184" y="0"/>
                  </a:lnTo>
                  <a:lnTo>
                    <a:pt x="304076" y="342"/>
                  </a:lnTo>
                  <a:lnTo>
                    <a:pt x="0" y="279"/>
                  </a:lnTo>
                  <a:lnTo>
                    <a:pt x="190" y="342"/>
                  </a:lnTo>
                  <a:lnTo>
                    <a:pt x="609" y="355"/>
                  </a:lnTo>
                  <a:lnTo>
                    <a:pt x="597420" y="584"/>
                  </a:lnTo>
                  <a:lnTo>
                    <a:pt x="950315" y="355"/>
                  </a:lnTo>
                  <a:lnTo>
                    <a:pt x="1219873" y="355"/>
                  </a:lnTo>
                  <a:close/>
                </a:path>
                <a:path w="1226185" h="1904">
                  <a:moveTo>
                    <a:pt x="1225816" y="1612"/>
                  </a:moveTo>
                  <a:lnTo>
                    <a:pt x="1224851" y="1409"/>
                  </a:lnTo>
                  <a:lnTo>
                    <a:pt x="1224153" y="1257"/>
                  </a:lnTo>
                  <a:lnTo>
                    <a:pt x="686155" y="1409"/>
                  </a:lnTo>
                  <a:lnTo>
                    <a:pt x="288531" y="1244"/>
                  </a:lnTo>
                  <a:lnTo>
                    <a:pt x="928204" y="1663"/>
                  </a:lnTo>
                  <a:lnTo>
                    <a:pt x="1225816" y="161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8" name="object 166"/>
            <p:cNvSpPr/>
            <p:nvPr/>
          </p:nvSpPr>
          <p:spPr>
            <a:xfrm>
              <a:off x="4625306" y="4475111"/>
              <a:ext cx="1212850" cy="3175"/>
            </a:xfrm>
            <a:custGeom>
              <a:avLst/>
              <a:gdLst/>
              <a:ahLst/>
              <a:cxnLst/>
              <a:rect l="l" t="t" r="r" b="b"/>
              <a:pathLst>
                <a:path w="1212850" h="3175">
                  <a:moveTo>
                    <a:pt x="0" y="0"/>
                  </a:moveTo>
                  <a:lnTo>
                    <a:pt x="3538" y="1435"/>
                  </a:lnTo>
                  <a:lnTo>
                    <a:pt x="1212248" y="2844"/>
                  </a:lnTo>
                  <a:lnTo>
                    <a:pt x="1203434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9" name="object 167"/>
            <p:cNvSpPr/>
            <p:nvPr/>
          </p:nvSpPr>
          <p:spPr>
            <a:xfrm>
              <a:off x="4630065" y="4477042"/>
              <a:ext cx="1208405" cy="1270"/>
            </a:xfrm>
            <a:custGeom>
              <a:avLst/>
              <a:gdLst/>
              <a:ahLst/>
              <a:cxnLst/>
              <a:rect l="l" t="t" r="r" b="b"/>
              <a:pathLst>
                <a:path w="1208404" h="1270">
                  <a:moveTo>
                    <a:pt x="0" y="0"/>
                  </a:moveTo>
                  <a:lnTo>
                    <a:pt x="156" y="63"/>
                  </a:lnTo>
                  <a:lnTo>
                    <a:pt x="1208056" y="1028"/>
                  </a:lnTo>
                  <a:lnTo>
                    <a:pt x="1207209" y="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0" name="object 168"/>
            <p:cNvSpPr/>
            <p:nvPr/>
          </p:nvSpPr>
          <p:spPr>
            <a:xfrm>
              <a:off x="4621047" y="4473384"/>
              <a:ext cx="1273810" cy="17145"/>
            </a:xfrm>
            <a:custGeom>
              <a:avLst/>
              <a:gdLst/>
              <a:ahLst/>
              <a:cxnLst/>
              <a:rect l="l" t="t" r="r" b="b"/>
              <a:pathLst>
                <a:path w="1273810" h="17145">
                  <a:moveTo>
                    <a:pt x="1194828" y="0"/>
                  </a:moveTo>
                  <a:lnTo>
                    <a:pt x="0" y="0"/>
                  </a:lnTo>
                  <a:lnTo>
                    <a:pt x="40957" y="16611"/>
                  </a:lnTo>
                  <a:lnTo>
                    <a:pt x="1273623" y="16611"/>
                  </a:lnTo>
                  <a:lnTo>
                    <a:pt x="1194828" y="0"/>
                  </a:lnTo>
                  <a:close/>
                </a:path>
              </a:pathLst>
            </a:custGeom>
            <a:solidFill>
              <a:srgbClr val="E7CAA4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1" name="object 169"/>
            <p:cNvSpPr/>
            <p:nvPr/>
          </p:nvSpPr>
          <p:spPr>
            <a:xfrm>
              <a:off x="675539" y="4491177"/>
              <a:ext cx="2520315" cy="17780"/>
            </a:xfrm>
            <a:custGeom>
              <a:avLst/>
              <a:gdLst/>
              <a:ahLst/>
              <a:cxnLst/>
              <a:rect l="l" t="t" r="r" b="b"/>
              <a:pathLst>
                <a:path w="2520315" h="17779">
                  <a:moveTo>
                    <a:pt x="2520173" y="0"/>
                  </a:moveTo>
                  <a:lnTo>
                    <a:pt x="84305" y="0"/>
                  </a:lnTo>
                  <a:lnTo>
                    <a:pt x="0" y="17780"/>
                  </a:lnTo>
                  <a:lnTo>
                    <a:pt x="2515779" y="17780"/>
                  </a:lnTo>
                  <a:lnTo>
                    <a:pt x="252017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2" name="object 170"/>
            <p:cNvSpPr/>
            <p:nvPr/>
          </p:nvSpPr>
          <p:spPr>
            <a:xfrm>
              <a:off x="749114" y="4492180"/>
              <a:ext cx="2446020" cy="3810"/>
            </a:xfrm>
            <a:custGeom>
              <a:avLst/>
              <a:gdLst/>
              <a:ahLst/>
              <a:cxnLst/>
              <a:rect l="l" t="t" r="r" b="b"/>
              <a:pathLst>
                <a:path w="2446020" h="3810">
                  <a:moveTo>
                    <a:pt x="2445581" y="3098"/>
                  </a:moveTo>
                  <a:lnTo>
                    <a:pt x="2348960" y="3098"/>
                  </a:lnTo>
                  <a:lnTo>
                    <a:pt x="2445518" y="3352"/>
                  </a:lnTo>
                  <a:lnTo>
                    <a:pt x="2445581" y="3098"/>
                  </a:lnTo>
                  <a:close/>
                </a:path>
                <a:path w="2446020" h="3810">
                  <a:moveTo>
                    <a:pt x="1273393" y="595"/>
                  </a:moveTo>
                  <a:lnTo>
                    <a:pt x="935508" y="595"/>
                  </a:lnTo>
                  <a:lnTo>
                    <a:pt x="2193035" y="3099"/>
                  </a:lnTo>
                  <a:lnTo>
                    <a:pt x="2445581" y="3098"/>
                  </a:lnTo>
                  <a:lnTo>
                    <a:pt x="2445786" y="2282"/>
                  </a:lnTo>
                  <a:lnTo>
                    <a:pt x="2141681" y="2282"/>
                  </a:lnTo>
                  <a:lnTo>
                    <a:pt x="1273393" y="595"/>
                  </a:lnTo>
                  <a:close/>
                </a:path>
                <a:path w="2446020" h="3810">
                  <a:moveTo>
                    <a:pt x="2324327" y="1985"/>
                  </a:moveTo>
                  <a:lnTo>
                    <a:pt x="2141681" y="2282"/>
                  </a:lnTo>
                  <a:lnTo>
                    <a:pt x="2445786" y="2282"/>
                  </a:lnTo>
                  <a:lnTo>
                    <a:pt x="2445835" y="2082"/>
                  </a:lnTo>
                  <a:lnTo>
                    <a:pt x="2324327" y="1985"/>
                  </a:lnTo>
                  <a:close/>
                </a:path>
                <a:path w="2446020" h="3810">
                  <a:moveTo>
                    <a:pt x="3495" y="520"/>
                  </a:moveTo>
                  <a:lnTo>
                    <a:pt x="0" y="1257"/>
                  </a:lnTo>
                  <a:lnTo>
                    <a:pt x="120770" y="1308"/>
                  </a:lnTo>
                  <a:lnTo>
                    <a:pt x="784220" y="933"/>
                  </a:lnTo>
                  <a:lnTo>
                    <a:pt x="633233" y="713"/>
                  </a:lnTo>
                  <a:lnTo>
                    <a:pt x="3495" y="520"/>
                  </a:lnTo>
                  <a:close/>
                </a:path>
                <a:path w="2446020" h="3810">
                  <a:moveTo>
                    <a:pt x="784220" y="933"/>
                  </a:moveTo>
                  <a:lnTo>
                    <a:pt x="642822" y="933"/>
                  </a:lnTo>
                  <a:lnTo>
                    <a:pt x="775328" y="965"/>
                  </a:lnTo>
                  <a:lnTo>
                    <a:pt x="784220" y="933"/>
                  </a:lnTo>
                  <a:close/>
                </a:path>
                <a:path w="2446020" h="3810">
                  <a:moveTo>
                    <a:pt x="1002535" y="0"/>
                  </a:moveTo>
                  <a:lnTo>
                    <a:pt x="959992" y="0"/>
                  </a:lnTo>
                  <a:lnTo>
                    <a:pt x="633233" y="713"/>
                  </a:lnTo>
                  <a:lnTo>
                    <a:pt x="854387" y="713"/>
                  </a:lnTo>
                  <a:lnTo>
                    <a:pt x="1273393" y="595"/>
                  </a:lnTo>
                  <a:lnTo>
                    <a:pt x="100253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3" name="object 171"/>
            <p:cNvSpPr/>
            <p:nvPr/>
          </p:nvSpPr>
          <p:spPr>
            <a:xfrm>
              <a:off x="751422" y="4492182"/>
              <a:ext cx="2444115" cy="2540"/>
            </a:xfrm>
            <a:custGeom>
              <a:avLst/>
              <a:gdLst/>
              <a:ahLst/>
              <a:cxnLst/>
              <a:rect l="l" t="t" r="r" b="b"/>
              <a:pathLst>
                <a:path w="2444115" h="2539">
                  <a:moveTo>
                    <a:pt x="2443469" y="2321"/>
                  </a:moveTo>
                  <a:lnTo>
                    <a:pt x="2346982" y="2321"/>
                  </a:lnTo>
                  <a:lnTo>
                    <a:pt x="2443415" y="2537"/>
                  </a:lnTo>
                  <a:lnTo>
                    <a:pt x="2443469" y="2321"/>
                  </a:lnTo>
                  <a:close/>
                </a:path>
                <a:path w="2444115" h="2539">
                  <a:moveTo>
                    <a:pt x="1175554" y="318"/>
                  </a:moveTo>
                  <a:lnTo>
                    <a:pt x="1035811" y="318"/>
                  </a:lnTo>
                  <a:lnTo>
                    <a:pt x="2191259" y="2349"/>
                  </a:lnTo>
                  <a:lnTo>
                    <a:pt x="2443469" y="2321"/>
                  </a:lnTo>
                  <a:lnTo>
                    <a:pt x="2139373" y="2286"/>
                  </a:lnTo>
                  <a:lnTo>
                    <a:pt x="1325124" y="772"/>
                  </a:lnTo>
                  <a:lnTo>
                    <a:pt x="1175554" y="318"/>
                  </a:lnTo>
                  <a:close/>
                </a:path>
                <a:path w="2444115" h="2539">
                  <a:moveTo>
                    <a:pt x="2322020" y="1985"/>
                  </a:moveTo>
                  <a:lnTo>
                    <a:pt x="2139373" y="2286"/>
                  </a:lnTo>
                  <a:lnTo>
                    <a:pt x="2443477" y="2286"/>
                  </a:lnTo>
                  <a:lnTo>
                    <a:pt x="2443525" y="2093"/>
                  </a:lnTo>
                  <a:lnTo>
                    <a:pt x="2322020" y="1985"/>
                  </a:lnTo>
                  <a:close/>
                </a:path>
                <a:path w="2444115" h="2539">
                  <a:moveTo>
                    <a:pt x="1186" y="518"/>
                  </a:moveTo>
                  <a:lnTo>
                    <a:pt x="0" y="772"/>
                  </a:lnTo>
                  <a:lnTo>
                    <a:pt x="161782" y="873"/>
                  </a:lnTo>
                  <a:lnTo>
                    <a:pt x="619287" y="772"/>
                  </a:lnTo>
                  <a:lnTo>
                    <a:pt x="592693" y="734"/>
                  </a:lnTo>
                  <a:lnTo>
                    <a:pt x="1186" y="518"/>
                  </a:lnTo>
                  <a:close/>
                </a:path>
                <a:path w="2444115" h="2539">
                  <a:moveTo>
                    <a:pt x="994353" y="0"/>
                  </a:moveTo>
                  <a:lnTo>
                    <a:pt x="592693" y="734"/>
                  </a:lnTo>
                  <a:lnTo>
                    <a:pt x="711946" y="734"/>
                  </a:lnTo>
                  <a:lnTo>
                    <a:pt x="1175554" y="318"/>
                  </a:lnTo>
                  <a:lnTo>
                    <a:pt x="99435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4" name="object 172"/>
            <p:cNvSpPr/>
            <p:nvPr/>
          </p:nvSpPr>
          <p:spPr>
            <a:xfrm>
              <a:off x="675665" y="4503838"/>
              <a:ext cx="2371725" cy="5715"/>
            </a:xfrm>
            <a:custGeom>
              <a:avLst/>
              <a:gdLst/>
              <a:ahLst/>
              <a:cxnLst/>
              <a:rect l="l" t="t" r="r" b="b"/>
              <a:pathLst>
                <a:path w="2371725" h="5714">
                  <a:moveTo>
                    <a:pt x="582510" y="1993"/>
                  </a:moveTo>
                  <a:lnTo>
                    <a:pt x="425310" y="1955"/>
                  </a:lnTo>
                  <a:lnTo>
                    <a:pt x="2921" y="4470"/>
                  </a:lnTo>
                  <a:lnTo>
                    <a:pt x="0" y="5080"/>
                  </a:lnTo>
                  <a:lnTo>
                    <a:pt x="582510" y="1993"/>
                  </a:lnTo>
                  <a:close/>
                </a:path>
                <a:path w="2371725" h="5714">
                  <a:moveTo>
                    <a:pt x="847331" y="1270"/>
                  </a:moveTo>
                  <a:lnTo>
                    <a:pt x="618794" y="1270"/>
                  </a:lnTo>
                  <a:lnTo>
                    <a:pt x="618794" y="2540"/>
                  </a:lnTo>
                  <a:lnTo>
                    <a:pt x="847331" y="2540"/>
                  </a:lnTo>
                  <a:lnTo>
                    <a:pt x="847331" y="1270"/>
                  </a:lnTo>
                  <a:close/>
                </a:path>
                <a:path w="2371725" h="5714">
                  <a:moveTo>
                    <a:pt x="2371306" y="5130"/>
                  </a:moveTo>
                  <a:lnTo>
                    <a:pt x="1416888" y="863"/>
                  </a:lnTo>
                  <a:lnTo>
                    <a:pt x="1321409" y="863"/>
                  </a:lnTo>
                  <a:lnTo>
                    <a:pt x="1321409" y="0"/>
                  </a:lnTo>
                  <a:lnTo>
                    <a:pt x="1137094" y="0"/>
                  </a:lnTo>
                  <a:lnTo>
                    <a:pt x="1137094" y="1028"/>
                  </a:lnTo>
                  <a:lnTo>
                    <a:pt x="999070" y="1028"/>
                  </a:lnTo>
                  <a:lnTo>
                    <a:pt x="1137094" y="1054"/>
                  </a:lnTo>
                  <a:lnTo>
                    <a:pt x="1137094" y="1270"/>
                  </a:lnTo>
                  <a:lnTo>
                    <a:pt x="1321409" y="1270"/>
                  </a:lnTo>
                  <a:lnTo>
                    <a:pt x="1321409" y="1143"/>
                  </a:lnTo>
                  <a:lnTo>
                    <a:pt x="2258199" y="5118"/>
                  </a:lnTo>
                  <a:lnTo>
                    <a:pt x="2371306" y="513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5" name="object 173"/>
            <p:cNvSpPr/>
            <p:nvPr/>
          </p:nvSpPr>
          <p:spPr>
            <a:xfrm>
              <a:off x="678548" y="4504270"/>
              <a:ext cx="2399030" cy="5080"/>
            </a:xfrm>
            <a:custGeom>
              <a:avLst/>
              <a:gdLst/>
              <a:ahLst/>
              <a:cxnLst/>
              <a:rect l="l" t="t" r="r" b="b"/>
              <a:pathLst>
                <a:path w="2399030" h="5079">
                  <a:moveTo>
                    <a:pt x="920178" y="787"/>
                  </a:moveTo>
                  <a:lnTo>
                    <a:pt x="719150" y="1219"/>
                  </a:lnTo>
                  <a:lnTo>
                    <a:pt x="370446" y="1638"/>
                  </a:lnTo>
                  <a:lnTo>
                    <a:pt x="0" y="4038"/>
                  </a:lnTo>
                  <a:lnTo>
                    <a:pt x="369277" y="1968"/>
                  </a:lnTo>
                  <a:lnTo>
                    <a:pt x="745617" y="1600"/>
                  </a:lnTo>
                  <a:lnTo>
                    <a:pt x="920178" y="787"/>
                  </a:lnTo>
                  <a:close/>
                </a:path>
                <a:path w="2399030" h="5079">
                  <a:moveTo>
                    <a:pt x="1929930" y="2997"/>
                  </a:moveTo>
                  <a:lnTo>
                    <a:pt x="1833613" y="2679"/>
                  </a:lnTo>
                  <a:lnTo>
                    <a:pt x="1276527" y="0"/>
                  </a:lnTo>
                  <a:lnTo>
                    <a:pt x="1035469" y="533"/>
                  </a:lnTo>
                  <a:lnTo>
                    <a:pt x="1352575" y="381"/>
                  </a:lnTo>
                  <a:lnTo>
                    <a:pt x="1844636" y="2933"/>
                  </a:lnTo>
                  <a:lnTo>
                    <a:pt x="1929930" y="2997"/>
                  </a:lnTo>
                  <a:close/>
                </a:path>
                <a:path w="2399030" h="5079">
                  <a:moveTo>
                    <a:pt x="2398852" y="4876"/>
                  </a:moveTo>
                  <a:lnTo>
                    <a:pt x="2369401" y="4699"/>
                  </a:lnTo>
                  <a:lnTo>
                    <a:pt x="2389009" y="4699"/>
                  </a:lnTo>
                  <a:lnTo>
                    <a:pt x="2276856" y="4140"/>
                  </a:lnTo>
                  <a:lnTo>
                    <a:pt x="2368410" y="4699"/>
                  </a:lnTo>
                  <a:lnTo>
                    <a:pt x="2398852" y="48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6" name="object 174"/>
            <p:cNvSpPr/>
            <p:nvPr/>
          </p:nvSpPr>
          <p:spPr>
            <a:xfrm>
              <a:off x="1230999" y="4506014"/>
              <a:ext cx="1410335" cy="3810"/>
            </a:xfrm>
            <a:custGeom>
              <a:avLst/>
              <a:gdLst/>
              <a:ahLst/>
              <a:cxnLst/>
              <a:rect l="l" t="t" r="r" b="b"/>
              <a:pathLst>
                <a:path w="1410335" h="3810">
                  <a:moveTo>
                    <a:pt x="806305" y="75"/>
                  </a:moveTo>
                  <a:lnTo>
                    <a:pt x="707470" y="0"/>
                  </a:lnTo>
                  <a:lnTo>
                    <a:pt x="0" y="2955"/>
                  </a:lnTo>
                  <a:lnTo>
                    <a:pt x="71145" y="2955"/>
                  </a:lnTo>
                  <a:lnTo>
                    <a:pt x="144222" y="2390"/>
                  </a:lnTo>
                  <a:lnTo>
                    <a:pt x="392504" y="1884"/>
                  </a:lnTo>
                  <a:lnTo>
                    <a:pt x="544155" y="769"/>
                  </a:lnTo>
                  <a:lnTo>
                    <a:pt x="731049" y="405"/>
                  </a:lnTo>
                  <a:lnTo>
                    <a:pt x="831731" y="678"/>
                  </a:lnTo>
                  <a:lnTo>
                    <a:pt x="1076769" y="2955"/>
                  </a:lnTo>
                  <a:lnTo>
                    <a:pt x="1274305" y="2955"/>
                  </a:lnTo>
                  <a:lnTo>
                    <a:pt x="1409928" y="3653"/>
                  </a:lnTo>
                  <a:lnTo>
                    <a:pt x="1096476" y="2373"/>
                  </a:lnTo>
                  <a:lnTo>
                    <a:pt x="806305" y="7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7" name="object 175"/>
            <p:cNvSpPr/>
            <p:nvPr/>
          </p:nvSpPr>
          <p:spPr>
            <a:xfrm>
              <a:off x="1230999" y="4506014"/>
              <a:ext cx="1410335" cy="3810"/>
            </a:xfrm>
            <a:custGeom>
              <a:avLst/>
              <a:gdLst/>
              <a:ahLst/>
              <a:cxnLst/>
              <a:rect l="l" t="t" r="r" b="b"/>
              <a:pathLst>
                <a:path w="1410335" h="3810">
                  <a:moveTo>
                    <a:pt x="806305" y="75"/>
                  </a:moveTo>
                  <a:lnTo>
                    <a:pt x="707470" y="0"/>
                  </a:lnTo>
                  <a:lnTo>
                    <a:pt x="0" y="2955"/>
                  </a:lnTo>
                  <a:lnTo>
                    <a:pt x="190102" y="1808"/>
                  </a:lnTo>
                  <a:lnTo>
                    <a:pt x="421310" y="1517"/>
                  </a:lnTo>
                  <a:lnTo>
                    <a:pt x="571423" y="428"/>
                  </a:lnTo>
                  <a:lnTo>
                    <a:pt x="733262" y="193"/>
                  </a:lnTo>
                  <a:lnTo>
                    <a:pt x="838884" y="443"/>
                  </a:lnTo>
                  <a:lnTo>
                    <a:pt x="1152766" y="2853"/>
                  </a:lnTo>
                  <a:lnTo>
                    <a:pt x="1409928" y="3653"/>
                  </a:lnTo>
                  <a:lnTo>
                    <a:pt x="1096476" y="2373"/>
                  </a:lnTo>
                  <a:lnTo>
                    <a:pt x="806305" y="7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8" name="object 176"/>
            <p:cNvSpPr/>
            <p:nvPr/>
          </p:nvSpPr>
          <p:spPr>
            <a:xfrm>
              <a:off x="722477" y="4496498"/>
              <a:ext cx="2472055" cy="3810"/>
            </a:xfrm>
            <a:custGeom>
              <a:avLst/>
              <a:gdLst/>
              <a:ahLst/>
              <a:cxnLst/>
              <a:rect l="l" t="t" r="r" b="b"/>
              <a:pathLst>
                <a:path w="2472055" h="3810">
                  <a:moveTo>
                    <a:pt x="403212" y="1917"/>
                  </a:moveTo>
                  <a:lnTo>
                    <a:pt x="0" y="1917"/>
                  </a:lnTo>
                  <a:lnTo>
                    <a:pt x="0" y="3187"/>
                  </a:lnTo>
                  <a:lnTo>
                    <a:pt x="403212" y="3187"/>
                  </a:lnTo>
                  <a:lnTo>
                    <a:pt x="403212" y="1917"/>
                  </a:lnTo>
                  <a:close/>
                </a:path>
                <a:path w="2472055" h="3810">
                  <a:moveTo>
                    <a:pt x="1310652" y="647"/>
                  </a:moveTo>
                  <a:lnTo>
                    <a:pt x="817359" y="647"/>
                  </a:lnTo>
                  <a:lnTo>
                    <a:pt x="817359" y="1905"/>
                  </a:lnTo>
                  <a:lnTo>
                    <a:pt x="601713" y="1905"/>
                  </a:lnTo>
                  <a:lnTo>
                    <a:pt x="601713" y="647"/>
                  </a:lnTo>
                  <a:lnTo>
                    <a:pt x="515226" y="647"/>
                  </a:lnTo>
                  <a:lnTo>
                    <a:pt x="515226" y="1905"/>
                  </a:lnTo>
                  <a:lnTo>
                    <a:pt x="458266" y="1905"/>
                  </a:lnTo>
                  <a:lnTo>
                    <a:pt x="660984" y="2095"/>
                  </a:lnTo>
                  <a:lnTo>
                    <a:pt x="817359" y="1917"/>
                  </a:lnTo>
                  <a:lnTo>
                    <a:pt x="1310652" y="1917"/>
                  </a:lnTo>
                  <a:lnTo>
                    <a:pt x="1310652" y="647"/>
                  </a:lnTo>
                  <a:close/>
                </a:path>
                <a:path w="2472055" h="3810">
                  <a:moveTo>
                    <a:pt x="2471724" y="787"/>
                  </a:moveTo>
                  <a:lnTo>
                    <a:pt x="1533029" y="787"/>
                  </a:lnTo>
                  <a:lnTo>
                    <a:pt x="2059343" y="1600"/>
                  </a:lnTo>
                  <a:lnTo>
                    <a:pt x="2159787" y="1600"/>
                  </a:lnTo>
                  <a:lnTo>
                    <a:pt x="2471458" y="1828"/>
                  </a:lnTo>
                  <a:lnTo>
                    <a:pt x="2471521" y="1600"/>
                  </a:lnTo>
                  <a:lnTo>
                    <a:pt x="2471724" y="787"/>
                  </a:lnTo>
                  <a:close/>
                </a:path>
                <a:path w="2472055" h="3810">
                  <a:moveTo>
                    <a:pt x="2471890" y="114"/>
                  </a:moveTo>
                  <a:lnTo>
                    <a:pt x="2374201" y="0"/>
                  </a:lnTo>
                  <a:lnTo>
                    <a:pt x="2058339" y="584"/>
                  </a:lnTo>
                  <a:lnTo>
                    <a:pt x="2471775" y="584"/>
                  </a:lnTo>
                  <a:lnTo>
                    <a:pt x="2471890" y="11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9" name="object 177"/>
            <p:cNvSpPr/>
            <p:nvPr/>
          </p:nvSpPr>
          <p:spPr>
            <a:xfrm>
              <a:off x="736701" y="4499520"/>
              <a:ext cx="2456815" cy="2540"/>
            </a:xfrm>
            <a:custGeom>
              <a:avLst/>
              <a:gdLst/>
              <a:ahLst/>
              <a:cxnLst/>
              <a:rect l="l" t="t" r="r" b="b"/>
              <a:pathLst>
                <a:path w="2456815" h="2539">
                  <a:moveTo>
                    <a:pt x="309651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309651" y="2540"/>
                  </a:lnTo>
                  <a:lnTo>
                    <a:pt x="309651" y="1270"/>
                  </a:lnTo>
                  <a:close/>
                </a:path>
                <a:path w="2456815" h="2539">
                  <a:moveTo>
                    <a:pt x="526046" y="1498"/>
                  </a:moveTo>
                  <a:lnTo>
                    <a:pt x="432346" y="1498"/>
                  </a:lnTo>
                  <a:lnTo>
                    <a:pt x="490435" y="1524"/>
                  </a:lnTo>
                  <a:lnTo>
                    <a:pt x="526046" y="1498"/>
                  </a:lnTo>
                  <a:close/>
                </a:path>
                <a:path w="2456815" h="2539">
                  <a:moveTo>
                    <a:pt x="752271" y="0"/>
                  </a:moveTo>
                  <a:lnTo>
                    <a:pt x="642023" y="0"/>
                  </a:lnTo>
                  <a:lnTo>
                    <a:pt x="642023" y="1270"/>
                  </a:lnTo>
                  <a:lnTo>
                    <a:pt x="752271" y="1270"/>
                  </a:lnTo>
                  <a:lnTo>
                    <a:pt x="752271" y="0"/>
                  </a:lnTo>
                  <a:close/>
                </a:path>
                <a:path w="2456815" h="2539">
                  <a:moveTo>
                    <a:pt x="2456383" y="2260"/>
                  </a:moveTo>
                  <a:lnTo>
                    <a:pt x="1466723" y="1257"/>
                  </a:lnTo>
                  <a:lnTo>
                    <a:pt x="764857" y="1257"/>
                  </a:lnTo>
                  <a:lnTo>
                    <a:pt x="2456370" y="232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0" name="object 178"/>
            <p:cNvSpPr/>
            <p:nvPr/>
          </p:nvSpPr>
          <p:spPr>
            <a:xfrm>
              <a:off x="722833" y="4496434"/>
              <a:ext cx="2471420" cy="2540"/>
            </a:xfrm>
            <a:custGeom>
              <a:avLst/>
              <a:gdLst/>
              <a:ahLst/>
              <a:cxnLst/>
              <a:rect l="l" t="t" r="r" b="b"/>
              <a:pathLst>
                <a:path w="2471420" h="2539">
                  <a:moveTo>
                    <a:pt x="789889" y="1625"/>
                  </a:moveTo>
                  <a:lnTo>
                    <a:pt x="663028" y="1384"/>
                  </a:lnTo>
                  <a:lnTo>
                    <a:pt x="540054" y="1295"/>
                  </a:lnTo>
                  <a:lnTo>
                    <a:pt x="127" y="2514"/>
                  </a:lnTo>
                  <a:lnTo>
                    <a:pt x="0" y="2540"/>
                  </a:lnTo>
                  <a:lnTo>
                    <a:pt x="593128" y="1511"/>
                  </a:lnTo>
                  <a:lnTo>
                    <a:pt x="678129" y="1625"/>
                  </a:lnTo>
                  <a:lnTo>
                    <a:pt x="789889" y="1625"/>
                  </a:lnTo>
                  <a:close/>
                </a:path>
                <a:path w="2471420" h="2539">
                  <a:moveTo>
                    <a:pt x="2471420" y="0"/>
                  </a:moveTo>
                  <a:lnTo>
                    <a:pt x="1860054" y="0"/>
                  </a:lnTo>
                  <a:lnTo>
                    <a:pt x="1860054" y="812"/>
                  </a:lnTo>
                  <a:lnTo>
                    <a:pt x="1588516" y="812"/>
                  </a:lnTo>
                  <a:lnTo>
                    <a:pt x="1860054" y="952"/>
                  </a:lnTo>
                  <a:lnTo>
                    <a:pt x="1860054" y="1270"/>
                  </a:lnTo>
                  <a:lnTo>
                    <a:pt x="2471420" y="1270"/>
                  </a:lnTo>
                  <a:lnTo>
                    <a:pt x="2471420" y="647"/>
                  </a:lnTo>
                  <a:lnTo>
                    <a:pt x="247142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1" name="object 179"/>
            <p:cNvSpPr/>
            <p:nvPr/>
          </p:nvSpPr>
          <p:spPr>
            <a:xfrm>
              <a:off x="741286" y="4494174"/>
              <a:ext cx="1130300" cy="1270"/>
            </a:xfrm>
            <a:custGeom>
              <a:avLst/>
              <a:gdLst/>
              <a:ahLst/>
              <a:cxnLst/>
              <a:rect l="l" t="t" r="r" b="b"/>
              <a:pathLst>
                <a:path w="1130300" h="1270">
                  <a:moveTo>
                    <a:pt x="1129753" y="444"/>
                  </a:moveTo>
                  <a:lnTo>
                    <a:pt x="349580" y="0"/>
                  </a:lnTo>
                  <a:lnTo>
                    <a:pt x="2273" y="431"/>
                  </a:lnTo>
                  <a:lnTo>
                    <a:pt x="0" y="914"/>
                  </a:lnTo>
                  <a:lnTo>
                    <a:pt x="385343" y="762"/>
                  </a:lnTo>
                  <a:lnTo>
                    <a:pt x="601014" y="1079"/>
                  </a:lnTo>
                  <a:lnTo>
                    <a:pt x="659980" y="1079"/>
                  </a:lnTo>
                  <a:lnTo>
                    <a:pt x="1117180" y="711"/>
                  </a:lnTo>
                  <a:lnTo>
                    <a:pt x="1119098" y="711"/>
                  </a:lnTo>
                  <a:lnTo>
                    <a:pt x="1120000" y="698"/>
                  </a:lnTo>
                  <a:lnTo>
                    <a:pt x="1129753" y="571"/>
                  </a:lnTo>
                  <a:lnTo>
                    <a:pt x="1129753" y="4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2" name="object 180"/>
            <p:cNvSpPr/>
            <p:nvPr/>
          </p:nvSpPr>
          <p:spPr>
            <a:xfrm>
              <a:off x="743165" y="4494174"/>
              <a:ext cx="2324100" cy="2540"/>
            </a:xfrm>
            <a:custGeom>
              <a:avLst/>
              <a:gdLst/>
              <a:ahLst/>
              <a:cxnLst/>
              <a:rect l="l" t="t" r="r" b="b"/>
              <a:pathLst>
                <a:path w="2324100" h="2539">
                  <a:moveTo>
                    <a:pt x="1127798" y="444"/>
                  </a:moveTo>
                  <a:lnTo>
                    <a:pt x="692759" y="431"/>
                  </a:lnTo>
                  <a:lnTo>
                    <a:pt x="462203" y="88"/>
                  </a:lnTo>
                  <a:lnTo>
                    <a:pt x="347700" y="0"/>
                  </a:lnTo>
                  <a:lnTo>
                    <a:pt x="381" y="444"/>
                  </a:lnTo>
                  <a:lnTo>
                    <a:pt x="0" y="520"/>
                  </a:lnTo>
                  <a:lnTo>
                    <a:pt x="390601" y="165"/>
                  </a:lnTo>
                  <a:lnTo>
                    <a:pt x="676122" y="685"/>
                  </a:lnTo>
                  <a:lnTo>
                    <a:pt x="743318" y="685"/>
                  </a:lnTo>
                  <a:lnTo>
                    <a:pt x="1124165" y="508"/>
                  </a:lnTo>
                  <a:lnTo>
                    <a:pt x="1127798" y="444"/>
                  </a:lnTo>
                  <a:close/>
                </a:path>
                <a:path w="2324100" h="2539">
                  <a:moveTo>
                    <a:pt x="1561947" y="571"/>
                  </a:moveTo>
                  <a:lnTo>
                    <a:pt x="1464005" y="571"/>
                  </a:lnTo>
                  <a:lnTo>
                    <a:pt x="1464005" y="1841"/>
                  </a:lnTo>
                  <a:lnTo>
                    <a:pt x="1561947" y="1841"/>
                  </a:lnTo>
                  <a:lnTo>
                    <a:pt x="1561947" y="571"/>
                  </a:lnTo>
                  <a:close/>
                </a:path>
                <a:path w="2324100" h="2539">
                  <a:moveTo>
                    <a:pt x="2247569" y="1752"/>
                  </a:moveTo>
                  <a:lnTo>
                    <a:pt x="2038642" y="1524"/>
                  </a:lnTo>
                  <a:lnTo>
                    <a:pt x="1831035" y="1752"/>
                  </a:lnTo>
                  <a:lnTo>
                    <a:pt x="2247569" y="1752"/>
                  </a:lnTo>
                  <a:close/>
                </a:path>
                <a:path w="2324100" h="2539">
                  <a:moveTo>
                    <a:pt x="2324062" y="1943"/>
                  </a:moveTo>
                  <a:lnTo>
                    <a:pt x="2252637" y="1778"/>
                  </a:lnTo>
                  <a:lnTo>
                    <a:pt x="2173757" y="1778"/>
                  </a:lnTo>
                  <a:lnTo>
                    <a:pt x="2324062" y="194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3" name="object 181"/>
            <p:cNvSpPr/>
            <p:nvPr/>
          </p:nvSpPr>
          <p:spPr>
            <a:xfrm>
              <a:off x="698096" y="4501768"/>
              <a:ext cx="2494280" cy="5715"/>
            </a:xfrm>
            <a:custGeom>
              <a:avLst/>
              <a:gdLst/>
              <a:ahLst/>
              <a:cxnLst/>
              <a:rect l="l" t="t" r="r" b="b"/>
              <a:pathLst>
                <a:path w="2494280" h="5714">
                  <a:moveTo>
                    <a:pt x="1727767" y="1244"/>
                  </a:moveTo>
                  <a:lnTo>
                    <a:pt x="776008" y="1244"/>
                  </a:lnTo>
                  <a:lnTo>
                    <a:pt x="1123980" y="1447"/>
                  </a:lnTo>
                  <a:lnTo>
                    <a:pt x="1755889" y="3632"/>
                  </a:lnTo>
                  <a:lnTo>
                    <a:pt x="2493706" y="5232"/>
                  </a:lnTo>
                  <a:lnTo>
                    <a:pt x="2494099" y="3632"/>
                  </a:lnTo>
                  <a:lnTo>
                    <a:pt x="1786763" y="1447"/>
                  </a:lnTo>
                  <a:lnTo>
                    <a:pt x="1727767" y="1244"/>
                  </a:lnTo>
                  <a:close/>
                </a:path>
                <a:path w="2494280" h="5714">
                  <a:moveTo>
                    <a:pt x="1097038" y="0"/>
                  </a:moveTo>
                  <a:lnTo>
                    <a:pt x="43370" y="1453"/>
                  </a:lnTo>
                  <a:lnTo>
                    <a:pt x="4590" y="1453"/>
                  </a:lnTo>
                  <a:lnTo>
                    <a:pt x="0" y="2425"/>
                  </a:lnTo>
                  <a:lnTo>
                    <a:pt x="443241" y="1714"/>
                  </a:lnTo>
                  <a:lnTo>
                    <a:pt x="43370" y="1453"/>
                  </a:lnTo>
                  <a:lnTo>
                    <a:pt x="617331" y="1447"/>
                  </a:lnTo>
                  <a:lnTo>
                    <a:pt x="1727767" y="1244"/>
                  </a:lnTo>
                  <a:lnTo>
                    <a:pt x="1097038" y="0"/>
                  </a:lnTo>
                  <a:close/>
                </a:path>
                <a:path w="2494280" h="5714">
                  <a:moveTo>
                    <a:pt x="443241" y="1714"/>
                  </a:moveTo>
                  <a:lnTo>
                    <a:pt x="354291" y="1714"/>
                  </a:lnTo>
                  <a:lnTo>
                    <a:pt x="429176" y="1728"/>
                  </a:lnTo>
                  <a:lnTo>
                    <a:pt x="443241" y="1714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4" name="object 182"/>
            <p:cNvSpPr/>
            <p:nvPr/>
          </p:nvSpPr>
          <p:spPr>
            <a:xfrm>
              <a:off x="837057" y="4501781"/>
              <a:ext cx="2355850" cy="3175"/>
            </a:xfrm>
            <a:custGeom>
              <a:avLst/>
              <a:gdLst/>
              <a:ahLst/>
              <a:cxnLst/>
              <a:rect l="l" t="t" r="r" b="b"/>
              <a:pathLst>
                <a:path w="2355850" h="3175">
                  <a:moveTo>
                    <a:pt x="166204" y="609"/>
                  </a:moveTo>
                  <a:lnTo>
                    <a:pt x="0" y="609"/>
                  </a:lnTo>
                  <a:lnTo>
                    <a:pt x="0" y="1879"/>
                  </a:lnTo>
                  <a:lnTo>
                    <a:pt x="166204" y="1879"/>
                  </a:lnTo>
                  <a:lnTo>
                    <a:pt x="166204" y="609"/>
                  </a:lnTo>
                  <a:close/>
                </a:path>
                <a:path w="2355850" h="3175">
                  <a:moveTo>
                    <a:pt x="2355291" y="3009"/>
                  </a:moveTo>
                  <a:lnTo>
                    <a:pt x="1263243" y="355"/>
                  </a:lnTo>
                  <a:lnTo>
                    <a:pt x="1016774" y="0"/>
                  </a:lnTo>
                  <a:lnTo>
                    <a:pt x="469353" y="406"/>
                  </a:lnTo>
                  <a:lnTo>
                    <a:pt x="922502" y="381"/>
                  </a:lnTo>
                  <a:lnTo>
                    <a:pt x="2355265" y="30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5" name="object 183"/>
            <p:cNvSpPr/>
            <p:nvPr/>
          </p:nvSpPr>
          <p:spPr>
            <a:xfrm>
              <a:off x="675539" y="4491177"/>
              <a:ext cx="2520315" cy="17780"/>
            </a:xfrm>
            <a:custGeom>
              <a:avLst/>
              <a:gdLst/>
              <a:ahLst/>
              <a:cxnLst/>
              <a:rect l="l" t="t" r="r" b="b"/>
              <a:pathLst>
                <a:path w="2520315" h="17779">
                  <a:moveTo>
                    <a:pt x="2520173" y="0"/>
                  </a:moveTo>
                  <a:lnTo>
                    <a:pt x="84305" y="0"/>
                  </a:lnTo>
                  <a:lnTo>
                    <a:pt x="0" y="17780"/>
                  </a:lnTo>
                  <a:lnTo>
                    <a:pt x="2515779" y="17780"/>
                  </a:lnTo>
                  <a:lnTo>
                    <a:pt x="2520173" y="0"/>
                  </a:lnTo>
                  <a:close/>
                </a:path>
              </a:pathLst>
            </a:custGeom>
            <a:solidFill>
              <a:srgbClr val="E7CAA4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6" name="object 184"/>
            <p:cNvSpPr/>
            <p:nvPr/>
          </p:nvSpPr>
          <p:spPr>
            <a:xfrm>
              <a:off x="1062700" y="4426699"/>
              <a:ext cx="4534535" cy="635"/>
            </a:xfrm>
            <a:custGeom>
              <a:avLst/>
              <a:gdLst/>
              <a:ahLst/>
              <a:cxnLst/>
              <a:rect l="l" t="t" r="r" b="b"/>
              <a:pathLst>
                <a:path w="4534535" h="635">
                  <a:moveTo>
                    <a:pt x="4531601" y="0"/>
                  </a:moveTo>
                  <a:lnTo>
                    <a:pt x="2908" y="0"/>
                  </a:lnTo>
                  <a:lnTo>
                    <a:pt x="0" y="609"/>
                  </a:lnTo>
                  <a:lnTo>
                    <a:pt x="4534509" y="609"/>
                  </a:lnTo>
                  <a:lnTo>
                    <a:pt x="4531601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7" name="object 185"/>
            <p:cNvSpPr/>
            <p:nvPr/>
          </p:nvSpPr>
          <p:spPr>
            <a:xfrm>
              <a:off x="1065603" y="4426216"/>
              <a:ext cx="4528820" cy="635"/>
            </a:xfrm>
            <a:custGeom>
              <a:avLst/>
              <a:gdLst/>
              <a:ahLst/>
              <a:cxnLst/>
              <a:rect l="l" t="t" r="r" b="b"/>
              <a:pathLst>
                <a:path w="4528820" h="635">
                  <a:moveTo>
                    <a:pt x="4526407" y="0"/>
                  </a:moveTo>
                  <a:lnTo>
                    <a:pt x="2298" y="0"/>
                  </a:lnTo>
                  <a:lnTo>
                    <a:pt x="0" y="482"/>
                  </a:lnTo>
                  <a:lnTo>
                    <a:pt x="4528693" y="482"/>
                  </a:lnTo>
                  <a:lnTo>
                    <a:pt x="4526407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8" name="object 186"/>
            <p:cNvSpPr/>
            <p:nvPr/>
          </p:nvSpPr>
          <p:spPr>
            <a:xfrm>
              <a:off x="993912" y="4441164"/>
              <a:ext cx="4672330" cy="1270"/>
            </a:xfrm>
            <a:custGeom>
              <a:avLst/>
              <a:gdLst/>
              <a:ahLst/>
              <a:cxnLst/>
              <a:rect l="l" t="t" r="r" b="b"/>
              <a:pathLst>
                <a:path w="4672330" h="1270">
                  <a:moveTo>
                    <a:pt x="4669002" y="0"/>
                  </a:moveTo>
                  <a:lnTo>
                    <a:pt x="3098" y="0"/>
                  </a:lnTo>
                  <a:lnTo>
                    <a:pt x="0" y="647"/>
                  </a:lnTo>
                  <a:lnTo>
                    <a:pt x="4672088" y="647"/>
                  </a:lnTo>
                  <a:lnTo>
                    <a:pt x="4669002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9" name="object 187"/>
            <p:cNvSpPr/>
            <p:nvPr/>
          </p:nvSpPr>
          <p:spPr>
            <a:xfrm>
              <a:off x="997009" y="4440656"/>
              <a:ext cx="4665980" cy="635"/>
            </a:xfrm>
            <a:custGeom>
              <a:avLst/>
              <a:gdLst/>
              <a:ahLst/>
              <a:cxnLst/>
              <a:rect l="l" t="t" r="r" b="b"/>
              <a:pathLst>
                <a:path w="4665980" h="635">
                  <a:moveTo>
                    <a:pt x="4663465" y="0"/>
                  </a:moveTo>
                  <a:lnTo>
                    <a:pt x="2438" y="0"/>
                  </a:lnTo>
                  <a:lnTo>
                    <a:pt x="0" y="520"/>
                  </a:lnTo>
                  <a:lnTo>
                    <a:pt x="4665903" y="520"/>
                  </a:lnTo>
                  <a:lnTo>
                    <a:pt x="4663465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0" name="object 188"/>
            <p:cNvSpPr/>
            <p:nvPr/>
          </p:nvSpPr>
          <p:spPr>
            <a:xfrm>
              <a:off x="920838" y="4456531"/>
              <a:ext cx="4818380" cy="1270"/>
            </a:xfrm>
            <a:custGeom>
              <a:avLst/>
              <a:gdLst/>
              <a:ahLst/>
              <a:cxnLst/>
              <a:rect l="l" t="t" r="r" b="b"/>
              <a:pathLst>
                <a:path w="4818380" h="1270">
                  <a:moveTo>
                    <a:pt x="4814963" y="0"/>
                  </a:moveTo>
                  <a:lnTo>
                    <a:pt x="3302" y="0"/>
                  </a:lnTo>
                  <a:lnTo>
                    <a:pt x="0" y="698"/>
                  </a:lnTo>
                  <a:lnTo>
                    <a:pt x="4818253" y="698"/>
                  </a:lnTo>
                  <a:lnTo>
                    <a:pt x="4814963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1" name="object 189"/>
            <p:cNvSpPr/>
            <p:nvPr/>
          </p:nvSpPr>
          <p:spPr>
            <a:xfrm>
              <a:off x="924135" y="4455985"/>
              <a:ext cx="4812030" cy="635"/>
            </a:xfrm>
            <a:custGeom>
              <a:avLst/>
              <a:gdLst/>
              <a:ahLst/>
              <a:cxnLst/>
              <a:rect l="l" t="t" r="r" b="b"/>
              <a:pathLst>
                <a:path w="4812030" h="635">
                  <a:moveTo>
                    <a:pt x="4809070" y="0"/>
                  </a:moveTo>
                  <a:lnTo>
                    <a:pt x="2590" y="0"/>
                  </a:lnTo>
                  <a:lnTo>
                    <a:pt x="0" y="546"/>
                  </a:lnTo>
                  <a:lnTo>
                    <a:pt x="4811661" y="546"/>
                  </a:lnTo>
                  <a:lnTo>
                    <a:pt x="4809070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2" name="object 190"/>
            <p:cNvSpPr/>
            <p:nvPr/>
          </p:nvSpPr>
          <p:spPr>
            <a:xfrm>
              <a:off x="842774" y="4472952"/>
              <a:ext cx="4974590" cy="1270"/>
            </a:xfrm>
            <a:custGeom>
              <a:avLst/>
              <a:gdLst/>
              <a:ahLst/>
              <a:cxnLst/>
              <a:rect l="l" t="t" r="r" b="b"/>
              <a:pathLst>
                <a:path w="4974590" h="1270">
                  <a:moveTo>
                    <a:pt x="4970894" y="0"/>
                  </a:moveTo>
                  <a:lnTo>
                    <a:pt x="3505" y="0"/>
                  </a:lnTo>
                  <a:lnTo>
                    <a:pt x="0" y="749"/>
                  </a:lnTo>
                  <a:lnTo>
                    <a:pt x="4974412" y="749"/>
                  </a:lnTo>
                  <a:lnTo>
                    <a:pt x="4970894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3" name="object 191"/>
            <p:cNvSpPr/>
            <p:nvPr/>
          </p:nvSpPr>
          <p:spPr>
            <a:xfrm>
              <a:off x="846282" y="4472368"/>
              <a:ext cx="4967605" cy="635"/>
            </a:xfrm>
            <a:custGeom>
              <a:avLst/>
              <a:gdLst/>
              <a:ahLst/>
              <a:cxnLst/>
              <a:rect l="l" t="t" r="r" b="b"/>
              <a:pathLst>
                <a:path w="4967605" h="635">
                  <a:moveTo>
                    <a:pt x="4964633" y="0"/>
                  </a:moveTo>
                  <a:lnTo>
                    <a:pt x="2755" y="0"/>
                  </a:lnTo>
                  <a:lnTo>
                    <a:pt x="0" y="584"/>
                  </a:lnTo>
                  <a:lnTo>
                    <a:pt x="4967389" y="584"/>
                  </a:lnTo>
                  <a:lnTo>
                    <a:pt x="4964633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4" name="object 192"/>
            <p:cNvSpPr/>
            <p:nvPr/>
          </p:nvSpPr>
          <p:spPr>
            <a:xfrm>
              <a:off x="759852" y="4490389"/>
              <a:ext cx="5140325" cy="1270"/>
            </a:xfrm>
            <a:custGeom>
              <a:avLst/>
              <a:gdLst/>
              <a:ahLst/>
              <a:cxnLst/>
              <a:rect l="l" t="t" r="r" b="b"/>
              <a:pathLst>
                <a:path w="5140325" h="1270">
                  <a:moveTo>
                    <a:pt x="5136515" y="0"/>
                  </a:moveTo>
                  <a:lnTo>
                    <a:pt x="3746" y="0"/>
                  </a:lnTo>
                  <a:lnTo>
                    <a:pt x="0" y="787"/>
                  </a:lnTo>
                  <a:lnTo>
                    <a:pt x="5140261" y="787"/>
                  </a:lnTo>
                  <a:lnTo>
                    <a:pt x="5136515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5" name="object 193"/>
            <p:cNvSpPr/>
            <p:nvPr/>
          </p:nvSpPr>
          <p:spPr>
            <a:xfrm>
              <a:off x="763597" y="4489754"/>
              <a:ext cx="5133340" cy="635"/>
            </a:xfrm>
            <a:custGeom>
              <a:avLst/>
              <a:gdLst/>
              <a:ahLst/>
              <a:cxnLst/>
              <a:rect l="l" t="t" r="r" b="b"/>
              <a:pathLst>
                <a:path w="5133340" h="635">
                  <a:moveTo>
                    <a:pt x="5129822" y="0"/>
                  </a:moveTo>
                  <a:lnTo>
                    <a:pt x="2946" y="0"/>
                  </a:lnTo>
                  <a:lnTo>
                    <a:pt x="0" y="622"/>
                  </a:lnTo>
                  <a:lnTo>
                    <a:pt x="5132768" y="622"/>
                  </a:lnTo>
                  <a:lnTo>
                    <a:pt x="5129822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6" name="object 194"/>
            <p:cNvSpPr/>
            <p:nvPr/>
          </p:nvSpPr>
          <p:spPr>
            <a:xfrm>
              <a:off x="670883" y="4509084"/>
              <a:ext cx="5318760" cy="1270"/>
            </a:xfrm>
            <a:custGeom>
              <a:avLst/>
              <a:gdLst/>
              <a:ahLst/>
              <a:cxnLst/>
              <a:rect l="l" t="t" r="r" b="b"/>
              <a:pathLst>
                <a:path w="5318760" h="1270">
                  <a:moveTo>
                    <a:pt x="5314200" y="0"/>
                  </a:moveTo>
                  <a:lnTo>
                    <a:pt x="4013" y="0"/>
                  </a:lnTo>
                  <a:lnTo>
                    <a:pt x="0" y="838"/>
                  </a:lnTo>
                  <a:lnTo>
                    <a:pt x="5318213" y="838"/>
                  </a:lnTo>
                  <a:lnTo>
                    <a:pt x="5314200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7" name="object 195"/>
            <p:cNvSpPr/>
            <p:nvPr/>
          </p:nvSpPr>
          <p:spPr>
            <a:xfrm>
              <a:off x="674898" y="4508423"/>
              <a:ext cx="5310505" cy="1270"/>
            </a:xfrm>
            <a:custGeom>
              <a:avLst/>
              <a:gdLst/>
              <a:ahLst/>
              <a:cxnLst/>
              <a:rect l="l" t="t" r="r" b="b"/>
              <a:pathLst>
                <a:path w="5310505" h="1270">
                  <a:moveTo>
                    <a:pt x="5307025" y="0"/>
                  </a:moveTo>
                  <a:lnTo>
                    <a:pt x="3149" y="0"/>
                  </a:lnTo>
                  <a:lnTo>
                    <a:pt x="0" y="673"/>
                  </a:lnTo>
                  <a:lnTo>
                    <a:pt x="5310187" y="673"/>
                  </a:lnTo>
                  <a:lnTo>
                    <a:pt x="5307025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8" name="object 196"/>
            <p:cNvSpPr/>
            <p:nvPr/>
          </p:nvSpPr>
          <p:spPr>
            <a:xfrm>
              <a:off x="580478" y="4413402"/>
              <a:ext cx="5499100" cy="116205"/>
            </a:xfrm>
            <a:custGeom>
              <a:avLst/>
              <a:gdLst/>
              <a:ahLst/>
              <a:cxnLst/>
              <a:rect l="l" t="t" r="r" b="b"/>
              <a:pathLst>
                <a:path w="5499100" h="116204">
                  <a:moveTo>
                    <a:pt x="4950853" y="0"/>
                  </a:moveTo>
                  <a:lnTo>
                    <a:pt x="548271" y="0"/>
                  </a:lnTo>
                  <a:lnTo>
                    <a:pt x="0" y="115595"/>
                  </a:lnTo>
                  <a:lnTo>
                    <a:pt x="5499036" y="115595"/>
                  </a:lnTo>
                  <a:lnTo>
                    <a:pt x="4950853" y="0"/>
                  </a:lnTo>
                  <a:close/>
                </a:path>
              </a:pathLst>
            </a:custGeom>
            <a:solidFill>
              <a:srgbClr val="FEF1F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9" name="object 197"/>
            <p:cNvSpPr/>
            <p:nvPr/>
          </p:nvSpPr>
          <p:spPr>
            <a:xfrm>
              <a:off x="580478" y="4528997"/>
              <a:ext cx="5499100" cy="3810"/>
            </a:xfrm>
            <a:custGeom>
              <a:avLst/>
              <a:gdLst/>
              <a:ahLst/>
              <a:cxnLst/>
              <a:rect l="l" t="t" r="r" b="b"/>
              <a:pathLst>
                <a:path w="5499100" h="3810">
                  <a:moveTo>
                    <a:pt x="5499036" y="0"/>
                  </a:moveTo>
                  <a:lnTo>
                    <a:pt x="0" y="0"/>
                  </a:lnTo>
                  <a:lnTo>
                    <a:pt x="0" y="3797"/>
                  </a:lnTo>
                  <a:lnTo>
                    <a:pt x="5499036" y="3797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FDF1E3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12"/>
            <a:ext cx="12192000" cy="6992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2" y="132348"/>
            <a:ext cx="1235902" cy="528906"/>
          </a:xfrm>
          <a:prstGeom prst="rect">
            <a:avLst/>
          </a:prstGeom>
        </p:spPr>
      </p:pic>
      <p:sp>
        <p:nvSpPr>
          <p:cNvPr id="15" name="object 50"/>
          <p:cNvSpPr txBox="1"/>
          <p:nvPr>
            <p:custDataLst>
              <p:tags r:id="rId5"/>
            </p:custDataLst>
          </p:nvPr>
        </p:nvSpPr>
        <p:spPr>
          <a:xfrm>
            <a:off x="3256413" y="132348"/>
            <a:ext cx="3951044" cy="556482"/>
          </a:xfrm>
          <a:prstGeom prst="rect">
            <a:avLst/>
          </a:prstGeom>
        </p:spPr>
        <p:txBody>
          <a:bodyPr vert="horz" wrap="square" lIns="0" tIns="6667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zh-CN" altLang="en-US" sz="300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套餐四 洗化家清</a:t>
            </a:r>
            <a:endParaRPr lang="zh-CN" altLang="en-US" sz="3000" spc="5" dirty="0" smtClean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313084" y="85341"/>
            <a:ext cx="1634634" cy="562196"/>
            <a:chOff x="9914076" y="108789"/>
            <a:chExt cx="2308404" cy="769070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9914076" y="108789"/>
              <a:ext cx="1205537" cy="76907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9" cstate="screen"/>
            <a:srcRect/>
            <a:stretch>
              <a:fillRect/>
            </a:stretch>
          </p:blipFill>
          <p:spPr>
            <a:xfrm>
              <a:off x="10760944" y="391924"/>
              <a:ext cx="1461536" cy="365384"/>
            </a:xfrm>
            <a:prstGeom prst="rect">
              <a:avLst/>
            </a:prstGeom>
          </p:spPr>
        </p:pic>
      </p:grpSp>
      <p:pic>
        <p:nvPicPr>
          <p:cNvPr id="19" name="object 4"/>
          <p:cNvPicPr/>
          <p:nvPr>
            <p:custDataLst>
              <p:tags r:id="rId10"/>
            </p:custDataLst>
          </p:nvPr>
        </p:nvPicPr>
        <p:blipFill>
          <a:blip r:embed="rId11" cstate="screen"/>
          <a:stretch>
            <a:fillRect/>
          </a:stretch>
        </p:blipFill>
        <p:spPr>
          <a:xfrm flipH="1">
            <a:off x="95302" y="777490"/>
            <a:ext cx="897157" cy="10427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2" cstate="screen"/>
          <a:srcRect/>
          <a:stretch>
            <a:fillRect/>
          </a:stretch>
        </p:blipFill>
        <p:spPr>
          <a:xfrm>
            <a:off x="10031422" y="4085123"/>
            <a:ext cx="1550302" cy="1152789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9961242" y="5510097"/>
            <a:ext cx="173495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0" dirty="0" smtClean="0">
                <a:solidFill>
                  <a:schemeClr val="bg1"/>
                </a:solidFill>
              </a:rPr>
              <a:t>到店自提老师每人赠送麦臻选可生食鸡蛋</a:t>
            </a:r>
            <a:r>
              <a:rPr lang="en-US" altLang="zh-CN" sz="1600" b="0" dirty="0" smtClean="0">
                <a:solidFill>
                  <a:schemeClr val="bg1"/>
                </a:solidFill>
              </a:rPr>
              <a:t>15</a:t>
            </a:r>
            <a:r>
              <a:rPr lang="zh-CN" altLang="en-US" sz="1600" b="0" dirty="0" smtClean="0">
                <a:solidFill>
                  <a:schemeClr val="bg1"/>
                </a:solidFill>
              </a:rPr>
              <a:t>枚</a:t>
            </a:r>
            <a:r>
              <a:rPr lang="en-US" altLang="zh-CN" sz="1600" b="0" dirty="0" smtClean="0">
                <a:solidFill>
                  <a:schemeClr val="bg1"/>
                </a:solidFill>
              </a:rPr>
              <a:t>/</a:t>
            </a:r>
            <a:r>
              <a:rPr lang="zh-CN" altLang="en-US" sz="1600" b="0" dirty="0" smtClean="0">
                <a:solidFill>
                  <a:schemeClr val="bg1"/>
                </a:solidFill>
              </a:rPr>
              <a:t>盒</a:t>
            </a:r>
            <a:endParaRPr lang="zh-CN" altLang="en-US" sz="1600" b="0" dirty="0" smtClean="0">
              <a:solidFill>
                <a:schemeClr val="bg1"/>
              </a:solidFill>
            </a:endParaRPr>
          </a:p>
        </p:txBody>
      </p:sp>
      <p:pic>
        <p:nvPicPr>
          <p:cNvPr id="230" name="图片 229"/>
          <p:cNvPicPr>
            <a:picLocks noChangeAspect="1"/>
          </p:cNvPicPr>
          <p:nvPr/>
        </p:nvPicPr>
        <p:blipFill rotWithShape="1">
          <a:blip r:embed="rId13" cstate="screen"/>
          <a:srcRect/>
          <a:stretch>
            <a:fillRect/>
          </a:stretch>
        </p:blipFill>
        <p:spPr>
          <a:xfrm>
            <a:off x="4923981" y="1403206"/>
            <a:ext cx="1517692" cy="820374"/>
          </a:xfrm>
          <a:prstGeom prst="rect">
            <a:avLst/>
          </a:prstGeom>
        </p:spPr>
      </p:pic>
      <p:pic>
        <p:nvPicPr>
          <p:cNvPr id="231" name="图片 230"/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461" b="61473" l="0" r="99352"/>
                    </a14:imgEffect>
                  </a14:imgLayer>
                </a14:imgProps>
              </a:ext>
            </a:extLst>
          </a:blip>
          <a:srcRect l="5100" t="36748" r="7326" b="40325"/>
          <a:stretch>
            <a:fillRect/>
          </a:stretch>
        </p:blipFill>
        <p:spPr>
          <a:xfrm>
            <a:off x="4792141" y="2149525"/>
            <a:ext cx="2497588" cy="1414297"/>
          </a:xfrm>
          <a:prstGeom prst="rect">
            <a:avLst/>
          </a:prstGeom>
        </p:spPr>
      </p:pic>
      <p:pic>
        <p:nvPicPr>
          <p:cNvPr id="232" name="图片 231"/>
          <p:cNvPicPr>
            <a:picLocks noChangeAspect="1"/>
          </p:cNvPicPr>
          <p:nvPr/>
        </p:nvPicPr>
        <p:blipFill rotWithShape="1">
          <a:blip r:embed="rId16" cstate="screen"/>
          <a:srcRect/>
          <a:stretch>
            <a:fillRect/>
          </a:stretch>
        </p:blipFill>
        <p:spPr>
          <a:xfrm>
            <a:off x="6630870" y="953664"/>
            <a:ext cx="645614" cy="1429574"/>
          </a:xfrm>
          <a:prstGeom prst="rect">
            <a:avLst/>
          </a:prstGeom>
        </p:spPr>
      </p:pic>
      <p:pic>
        <p:nvPicPr>
          <p:cNvPr id="233" name="图片 232"/>
          <p:cNvPicPr>
            <a:picLocks noChangeAspect="1"/>
          </p:cNvPicPr>
          <p:nvPr/>
        </p:nvPicPr>
        <p:blipFill rotWithShape="1">
          <a:blip r:embed="rId17" cstate="screen"/>
          <a:srcRect/>
          <a:stretch>
            <a:fillRect/>
          </a:stretch>
        </p:blipFill>
        <p:spPr>
          <a:xfrm>
            <a:off x="9246473" y="739844"/>
            <a:ext cx="2291114" cy="2839563"/>
          </a:xfrm>
          <a:prstGeom prst="snipRoundRect">
            <a:avLst>
              <a:gd name="adj1" fmla="val 16667"/>
              <a:gd name="adj2" fmla="val 26993"/>
            </a:avLst>
          </a:prstGeom>
        </p:spPr>
      </p:pic>
      <p:pic>
        <p:nvPicPr>
          <p:cNvPr id="234" name="图片 233"/>
          <p:cNvPicPr>
            <a:picLocks noChangeAspect="1"/>
          </p:cNvPicPr>
          <p:nvPr/>
        </p:nvPicPr>
        <p:blipFill rotWithShape="1">
          <a:blip r:embed="rId18" cstate="screen"/>
          <a:srcRect/>
          <a:stretch>
            <a:fillRect/>
          </a:stretch>
        </p:blipFill>
        <p:spPr>
          <a:xfrm>
            <a:off x="7596554" y="1408826"/>
            <a:ext cx="1436593" cy="2099635"/>
          </a:xfrm>
          <a:prstGeom prst="rect">
            <a:avLst/>
          </a:prstGeom>
        </p:spPr>
      </p:pic>
      <p:pic>
        <p:nvPicPr>
          <p:cNvPr id="235" name="图片 23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6666" r="12125" b="7778"/>
          <a:stretch>
            <a:fillRect/>
          </a:stretch>
        </p:blipFill>
        <p:spPr>
          <a:xfrm>
            <a:off x="1259456" y="767930"/>
            <a:ext cx="3212227" cy="2810699"/>
          </a:xfrm>
          <a:prstGeom prst="rect">
            <a:avLst/>
          </a:prstGeom>
        </p:spPr>
      </p:pic>
      <p:sp>
        <p:nvSpPr>
          <p:cNvPr id="252" name="object 50"/>
          <p:cNvSpPr txBox="1"/>
          <p:nvPr>
            <p:custDataLst>
              <p:tags r:id="rId20"/>
            </p:custDataLst>
          </p:nvPr>
        </p:nvSpPr>
        <p:spPr>
          <a:xfrm>
            <a:off x="6172214" y="132195"/>
            <a:ext cx="3301062" cy="336816"/>
          </a:xfrm>
          <a:prstGeom prst="rect">
            <a:avLst/>
          </a:prstGeom>
        </p:spPr>
        <p:txBody>
          <a:bodyPr vert="horz" wrap="square" lIns="0" tIns="6667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5"/>
              </a:spcBef>
              <a:buClrTx/>
              <a:buSzTx/>
              <a:buFontTx/>
            </a:pPr>
            <a:r>
              <a:rPr lang="zh-CN" altLang="en-US" sz="3300" spc="5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省</a:t>
            </a:r>
            <a:r>
              <a:rPr lang="zh-CN" altLang="en-US" sz="3300" b="1" kern="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内邮寄或自提</a:t>
            </a:r>
            <a:endParaRPr lang="zh-CN" altLang="en-US" sz="3300" b="1" kern="0" spc="5" dirty="0" smtClean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aphicFrame>
        <p:nvGraphicFramePr>
          <p:cNvPr id="236" name="表格 235"/>
          <p:cNvGraphicFramePr/>
          <p:nvPr>
            <p:custDataLst>
              <p:tags r:id="rId21"/>
            </p:custDataLst>
          </p:nvPr>
        </p:nvGraphicFramePr>
        <p:xfrm>
          <a:off x="310538" y="4123615"/>
          <a:ext cx="9502140" cy="2541270"/>
        </p:xfrm>
        <a:graphic>
          <a:graphicData uri="http://schemas.openxmlformats.org/drawingml/2006/table">
            <a:tbl>
              <a:tblPr/>
              <a:tblGrid>
                <a:gridCol w="515620"/>
                <a:gridCol w="866775"/>
                <a:gridCol w="3380740"/>
                <a:gridCol w="4739005"/>
              </a:tblGrid>
              <a:tr h="3206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序号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商品编码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商品名称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商品优势</a:t>
                      </a:r>
                      <a:endParaRPr lang="zh-CN" altLang="en-US" sz="12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59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371605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altLang="zh-CN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SukGarden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蔬果园大师调香繁花系列高端家清礼盒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-6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件套（乌木玫瑰抑菌洗手液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500ml+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厨房重油污清洁剂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600ml+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乌木玫瑰香氛内衣洗衣液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500g*2+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乌木玫瑰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和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洗衣凝珠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颗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*2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）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大师调香，高定香氛曼妙纯粹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360747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麦臻选抑菌洗手液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480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毫升*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 Light" panose="02000503000000020004"/>
                        </a:rPr>
                        <a:t>泡沫细腻持久留香，日本原装进口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 panose="02000503000000020004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363304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宜客莹润香氛护手霜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150g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滋润保湿，晶莹透亮，山茶花提取物，茶叶提取物，母菊花提取物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243753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维达蓝色经典四层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160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克*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卷装卫卷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厚实耐用，湿水不易破，进口原生木浆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371220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施华蔻多效修护洗润套包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400ml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（洗发露）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+60ml*2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（洗发露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1+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润发乳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）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修护干涩毛躁，多重功效，增加发芯强韧度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59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331334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狮王</a:t>
                      </a: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WHITE&amp;WHITE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小苏打元气美白牙膏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葡萄柚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)4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支装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高纯度小苏打，弱碱性绵密配方，防蛀固齿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object 13"/>
          <p:cNvGrpSpPr/>
          <p:nvPr>
            <p:custDataLst>
              <p:tags r:id="rId1"/>
            </p:custDataLst>
          </p:nvPr>
        </p:nvGrpSpPr>
        <p:grpSpPr>
          <a:xfrm>
            <a:off x="398648" y="3566692"/>
            <a:ext cx="10885211" cy="494959"/>
            <a:chOff x="580466" y="4389323"/>
            <a:chExt cx="5499125" cy="538835"/>
          </a:xfrm>
        </p:grpSpPr>
        <p:pic>
          <p:nvPicPr>
            <p:cNvPr id="46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576" y="4389323"/>
              <a:ext cx="5068860" cy="538835"/>
            </a:xfrm>
            <a:prstGeom prst="rect">
              <a:avLst/>
            </a:prstGeom>
          </p:spPr>
        </p:pic>
        <p:pic>
          <p:nvPicPr>
            <p:cNvPr id="47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529" y="4572088"/>
              <a:ext cx="4658663" cy="210756"/>
            </a:xfrm>
            <a:prstGeom prst="rect">
              <a:avLst/>
            </a:prstGeom>
          </p:spPr>
        </p:pic>
        <p:sp>
          <p:nvSpPr>
            <p:cNvPr id="48" name="object 16"/>
            <p:cNvSpPr/>
            <p:nvPr/>
          </p:nvSpPr>
          <p:spPr>
            <a:xfrm>
              <a:off x="580478" y="4528997"/>
              <a:ext cx="5499100" cy="82550"/>
            </a:xfrm>
            <a:custGeom>
              <a:avLst/>
              <a:gdLst/>
              <a:ahLst/>
              <a:cxnLst/>
              <a:rect l="l" t="t" r="r" b="b"/>
              <a:pathLst>
                <a:path w="5499100" h="82550">
                  <a:moveTo>
                    <a:pt x="5499036" y="0"/>
                  </a:moveTo>
                  <a:lnTo>
                    <a:pt x="0" y="0"/>
                  </a:lnTo>
                  <a:lnTo>
                    <a:pt x="0" y="82016"/>
                  </a:lnTo>
                  <a:lnTo>
                    <a:pt x="5499036" y="82016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49" name="object 17"/>
            <p:cNvSpPr/>
            <p:nvPr/>
          </p:nvSpPr>
          <p:spPr>
            <a:xfrm>
              <a:off x="580478" y="4535804"/>
              <a:ext cx="5499100" cy="59055"/>
            </a:xfrm>
            <a:custGeom>
              <a:avLst/>
              <a:gdLst/>
              <a:ahLst/>
              <a:cxnLst/>
              <a:rect l="l" t="t" r="r" b="b"/>
              <a:pathLst>
                <a:path w="5499100" h="59054">
                  <a:moveTo>
                    <a:pt x="376656" y="51435"/>
                  </a:moveTo>
                  <a:lnTo>
                    <a:pt x="214172" y="52882"/>
                  </a:lnTo>
                  <a:lnTo>
                    <a:pt x="0" y="57975"/>
                  </a:lnTo>
                  <a:lnTo>
                    <a:pt x="0" y="58648"/>
                  </a:lnTo>
                  <a:lnTo>
                    <a:pt x="376656" y="51435"/>
                  </a:lnTo>
                  <a:close/>
                </a:path>
                <a:path w="5499100" h="59054">
                  <a:moveTo>
                    <a:pt x="2311400" y="36118"/>
                  </a:moveTo>
                  <a:lnTo>
                    <a:pt x="2193950" y="35445"/>
                  </a:lnTo>
                  <a:lnTo>
                    <a:pt x="1928647" y="37439"/>
                  </a:lnTo>
                  <a:lnTo>
                    <a:pt x="1818513" y="38722"/>
                  </a:lnTo>
                  <a:lnTo>
                    <a:pt x="1655076" y="39700"/>
                  </a:lnTo>
                  <a:lnTo>
                    <a:pt x="1492745" y="39979"/>
                  </a:lnTo>
                  <a:lnTo>
                    <a:pt x="1332611" y="42392"/>
                  </a:lnTo>
                  <a:lnTo>
                    <a:pt x="1063358" y="44907"/>
                  </a:lnTo>
                  <a:lnTo>
                    <a:pt x="1012583" y="45554"/>
                  </a:lnTo>
                  <a:lnTo>
                    <a:pt x="816178" y="50101"/>
                  </a:lnTo>
                  <a:lnTo>
                    <a:pt x="608126" y="51777"/>
                  </a:lnTo>
                  <a:lnTo>
                    <a:pt x="560971" y="51231"/>
                  </a:lnTo>
                  <a:lnTo>
                    <a:pt x="468045" y="50914"/>
                  </a:lnTo>
                  <a:lnTo>
                    <a:pt x="376656" y="51435"/>
                  </a:lnTo>
                  <a:lnTo>
                    <a:pt x="472579" y="51600"/>
                  </a:lnTo>
                  <a:lnTo>
                    <a:pt x="569201" y="52527"/>
                  </a:lnTo>
                  <a:lnTo>
                    <a:pt x="617804" y="53289"/>
                  </a:lnTo>
                  <a:lnTo>
                    <a:pt x="781481" y="52933"/>
                  </a:lnTo>
                  <a:lnTo>
                    <a:pt x="889596" y="52044"/>
                  </a:lnTo>
                  <a:lnTo>
                    <a:pt x="943368" y="51231"/>
                  </a:lnTo>
                  <a:lnTo>
                    <a:pt x="996975" y="50076"/>
                  </a:lnTo>
                  <a:lnTo>
                    <a:pt x="1050417" y="48514"/>
                  </a:lnTo>
                  <a:lnTo>
                    <a:pt x="1166545" y="47599"/>
                  </a:lnTo>
                  <a:lnTo>
                    <a:pt x="1218615" y="47002"/>
                  </a:lnTo>
                  <a:lnTo>
                    <a:pt x="1422209" y="42659"/>
                  </a:lnTo>
                  <a:lnTo>
                    <a:pt x="1475016" y="41808"/>
                  </a:lnTo>
                  <a:lnTo>
                    <a:pt x="1891042" y="39255"/>
                  </a:lnTo>
                  <a:lnTo>
                    <a:pt x="2118931" y="37058"/>
                  </a:lnTo>
                  <a:lnTo>
                    <a:pt x="2247227" y="37490"/>
                  </a:lnTo>
                  <a:lnTo>
                    <a:pt x="2311400" y="36118"/>
                  </a:lnTo>
                  <a:close/>
                </a:path>
                <a:path w="5499100" h="59054">
                  <a:moveTo>
                    <a:pt x="2616289" y="546"/>
                  </a:moveTo>
                  <a:lnTo>
                    <a:pt x="2611615" y="520"/>
                  </a:lnTo>
                  <a:lnTo>
                    <a:pt x="2579624" y="546"/>
                  </a:lnTo>
                  <a:lnTo>
                    <a:pt x="2616289" y="546"/>
                  </a:lnTo>
                  <a:close/>
                </a:path>
                <a:path w="5499100" h="59054">
                  <a:moveTo>
                    <a:pt x="3411690" y="1066"/>
                  </a:moveTo>
                  <a:lnTo>
                    <a:pt x="3233191" y="0"/>
                  </a:lnTo>
                  <a:lnTo>
                    <a:pt x="2821051" y="1066"/>
                  </a:lnTo>
                  <a:lnTo>
                    <a:pt x="3411690" y="1066"/>
                  </a:lnTo>
                  <a:close/>
                </a:path>
                <a:path w="5499100" h="59054">
                  <a:moveTo>
                    <a:pt x="4554779" y="1905"/>
                  </a:moveTo>
                  <a:lnTo>
                    <a:pt x="4098861" y="1130"/>
                  </a:lnTo>
                  <a:lnTo>
                    <a:pt x="3846792" y="1905"/>
                  </a:lnTo>
                  <a:lnTo>
                    <a:pt x="4554779" y="1905"/>
                  </a:lnTo>
                  <a:close/>
                </a:path>
                <a:path w="5499100" h="59054">
                  <a:moveTo>
                    <a:pt x="5499036" y="9753"/>
                  </a:moveTo>
                  <a:lnTo>
                    <a:pt x="4846510" y="3860"/>
                  </a:lnTo>
                  <a:lnTo>
                    <a:pt x="4587075" y="2070"/>
                  </a:lnTo>
                  <a:lnTo>
                    <a:pt x="3846792" y="1905"/>
                  </a:lnTo>
                  <a:lnTo>
                    <a:pt x="3607714" y="1689"/>
                  </a:lnTo>
                  <a:lnTo>
                    <a:pt x="3499764" y="1409"/>
                  </a:lnTo>
                  <a:lnTo>
                    <a:pt x="2821051" y="1066"/>
                  </a:lnTo>
                  <a:lnTo>
                    <a:pt x="2579624" y="546"/>
                  </a:lnTo>
                  <a:lnTo>
                    <a:pt x="2312860" y="228"/>
                  </a:lnTo>
                  <a:lnTo>
                    <a:pt x="2157463" y="914"/>
                  </a:lnTo>
                  <a:lnTo>
                    <a:pt x="2114918" y="1485"/>
                  </a:lnTo>
                  <a:lnTo>
                    <a:pt x="2066353" y="1892"/>
                  </a:lnTo>
                  <a:lnTo>
                    <a:pt x="2093798" y="2070"/>
                  </a:lnTo>
                  <a:lnTo>
                    <a:pt x="2105634" y="2171"/>
                  </a:lnTo>
                  <a:lnTo>
                    <a:pt x="2158390" y="2819"/>
                  </a:lnTo>
                  <a:lnTo>
                    <a:pt x="2221547" y="2171"/>
                  </a:lnTo>
                  <a:lnTo>
                    <a:pt x="2233345" y="2070"/>
                  </a:lnTo>
                  <a:lnTo>
                    <a:pt x="2655011" y="1854"/>
                  </a:lnTo>
                  <a:lnTo>
                    <a:pt x="2863900" y="2171"/>
                  </a:lnTo>
                  <a:lnTo>
                    <a:pt x="3310509" y="1892"/>
                  </a:lnTo>
                  <a:lnTo>
                    <a:pt x="3360394" y="2070"/>
                  </a:lnTo>
                  <a:lnTo>
                    <a:pt x="3886225" y="4546"/>
                  </a:lnTo>
                  <a:lnTo>
                    <a:pt x="4012933" y="5410"/>
                  </a:lnTo>
                  <a:lnTo>
                    <a:pt x="4205567" y="4546"/>
                  </a:lnTo>
                  <a:lnTo>
                    <a:pt x="4393323" y="4356"/>
                  </a:lnTo>
                  <a:lnTo>
                    <a:pt x="4419727" y="4546"/>
                  </a:lnTo>
                  <a:lnTo>
                    <a:pt x="4916170" y="6946"/>
                  </a:lnTo>
                  <a:lnTo>
                    <a:pt x="5418544" y="14554"/>
                  </a:lnTo>
                  <a:lnTo>
                    <a:pt x="5499036" y="14909"/>
                  </a:lnTo>
                  <a:lnTo>
                    <a:pt x="5499036" y="975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0" name="object 18"/>
            <p:cNvSpPr/>
            <p:nvPr/>
          </p:nvSpPr>
          <p:spPr>
            <a:xfrm>
              <a:off x="580478" y="4547692"/>
              <a:ext cx="5499100" cy="24765"/>
            </a:xfrm>
            <a:custGeom>
              <a:avLst/>
              <a:gdLst/>
              <a:ahLst/>
              <a:cxnLst/>
              <a:rect l="l" t="t" r="r" b="b"/>
              <a:pathLst>
                <a:path w="5499100" h="24764">
                  <a:moveTo>
                    <a:pt x="3493363" y="2086"/>
                  </a:moveTo>
                  <a:lnTo>
                    <a:pt x="2419758" y="2086"/>
                  </a:lnTo>
                  <a:lnTo>
                    <a:pt x="4973444" y="14413"/>
                  </a:lnTo>
                  <a:lnTo>
                    <a:pt x="5499036" y="24484"/>
                  </a:lnTo>
                  <a:lnTo>
                    <a:pt x="5499036" y="12578"/>
                  </a:lnTo>
                  <a:lnTo>
                    <a:pt x="3493363" y="2086"/>
                  </a:lnTo>
                  <a:close/>
                </a:path>
                <a:path w="5499100" h="24764">
                  <a:moveTo>
                    <a:pt x="1547157" y="746"/>
                  </a:moveTo>
                  <a:lnTo>
                    <a:pt x="0" y="12870"/>
                  </a:lnTo>
                  <a:lnTo>
                    <a:pt x="0" y="14390"/>
                  </a:lnTo>
                  <a:lnTo>
                    <a:pt x="3493363" y="2086"/>
                  </a:lnTo>
                  <a:lnTo>
                    <a:pt x="2026888" y="814"/>
                  </a:lnTo>
                  <a:lnTo>
                    <a:pt x="1547157" y="746"/>
                  </a:lnTo>
                  <a:close/>
                </a:path>
                <a:path w="5499100" h="24764">
                  <a:moveTo>
                    <a:pt x="2693245" y="0"/>
                  </a:moveTo>
                  <a:lnTo>
                    <a:pt x="2026888" y="814"/>
                  </a:lnTo>
                  <a:lnTo>
                    <a:pt x="3129760" y="814"/>
                  </a:lnTo>
                  <a:lnTo>
                    <a:pt x="269324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1" name="object 19"/>
            <p:cNvSpPr/>
            <p:nvPr/>
          </p:nvSpPr>
          <p:spPr>
            <a:xfrm>
              <a:off x="580478" y="4559239"/>
              <a:ext cx="5499100" cy="31750"/>
            </a:xfrm>
            <a:custGeom>
              <a:avLst/>
              <a:gdLst/>
              <a:ahLst/>
              <a:cxnLst/>
              <a:rect l="l" t="t" r="r" b="b"/>
              <a:pathLst>
                <a:path w="5499100" h="31750">
                  <a:moveTo>
                    <a:pt x="2442680" y="1038"/>
                  </a:moveTo>
                  <a:lnTo>
                    <a:pt x="1508978" y="1038"/>
                  </a:lnTo>
                  <a:lnTo>
                    <a:pt x="5499036" y="31267"/>
                  </a:lnTo>
                  <a:lnTo>
                    <a:pt x="5499036" y="22402"/>
                  </a:lnTo>
                  <a:lnTo>
                    <a:pt x="4583535" y="8776"/>
                  </a:lnTo>
                  <a:lnTo>
                    <a:pt x="4558397" y="8776"/>
                  </a:lnTo>
                  <a:lnTo>
                    <a:pt x="2442680" y="1038"/>
                  </a:lnTo>
                  <a:close/>
                </a:path>
                <a:path w="5499100" h="31750">
                  <a:moveTo>
                    <a:pt x="1801684" y="0"/>
                  </a:moveTo>
                  <a:lnTo>
                    <a:pt x="118" y="5719"/>
                  </a:lnTo>
                  <a:lnTo>
                    <a:pt x="0" y="16352"/>
                  </a:lnTo>
                  <a:lnTo>
                    <a:pt x="1047964" y="5719"/>
                  </a:lnTo>
                  <a:lnTo>
                    <a:pt x="1489018" y="1047"/>
                  </a:lnTo>
                  <a:lnTo>
                    <a:pt x="2442680" y="1038"/>
                  </a:lnTo>
                  <a:lnTo>
                    <a:pt x="1801684" y="0"/>
                  </a:lnTo>
                  <a:close/>
                </a:path>
                <a:path w="5499100" h="31750">
                  <a:moveTo>
                    <a:pt x="4569306" y="8722"/>
                  </a:moveTo>
                  <a:lnTo>
                    <a:pt x="4558397" y="8776"/>
                  </a:lnTo>
                  <a:lnTo>
                    <a:pt x="4583535" y="8776"/>
                  </a:lnTo>
                  <a:lnTo>
                    <a:pt x="4569306" y="872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2" name="object 20"/>
            <p:cNvSpPr/>
            <p:nvPr/>
          </p:nvSpPr>
          <p:spPr>
            <a:xfrm>
              <a:off x="580478" y="4577292"/>
              <a:ext cx="5499100" cy="24130"/>
            </a:xfrm>
            <a:custGeom>
              <a:avLst/>
              <a:gdLst/>
              <a:ahLst/>
              <a:cxnLst/>
              <a:rect l="l" t="t" r="r" b="b"/>
              <a:pathLst>
                <a:path w="5499100" h="24129">
                  <a:moveTo>
                    <a:pt x="2640435" y="0"/>
                  </a:moveTo>
                  <a:lnTo>
                    <a:pt x="1390765" y="9888"/>
                  </a:lnTo>
                  <a:lnTo>
                    <a:pt x="0" y="23187"/>
                  </a:lnTo>
                  <a:lnTo>
                    <a:pt x="0" y="24115"/>
                  </a:lnTo>
                  <a:lnTo>
                    <a:pt x="1560965" y="9888"/>
                  </a:lnTo>
                  <a:lnTo>
                    <a:pt x="2256518" y="5676"/>
                  </a:lnTo>
                  <a:lnTo>
                    <a:pt x="2308373" y="4845"/>
                  </a:lnTo>
                  <a:lnTo>
                    <a:pt x="3556220" y="4619"/>
                  </a:lnTo>
                  <a:lnTo>
                    <a:pt x="2640435" y="0"/>
                  </a:lnTo>
                  <a:close/>
                </a:path>
                <a:path w="5499100" h="24129">
                  <a:moveTo>
                    <a:pt x="3556220" y="4619"/>
                  </a:moveTo>
                  <a:lnTo>
                    <a:pt x="2382216" y="4619"/>
                  </a:lnTo>
                  <a:lnTo>
                    <a:pt x="5499036" y="19256"/>
                  </a:lnTo>
                  <a:lnTo>
                    <a:pt x="5499036" y="14977"/>
                  </a:lnTo>
                  <a:lnTo>
                    <a:pt x="4677829" y="10319"/>
                  </a:lnTo>
                  <a:lnTo>
                    <a:pt x="3556220" y="4619"/>
                  </a:lnTo>
                  <a:close/>
                </a:path>
                <a:path w="5499100" h="24129">
                  <a:moveTo>
                    <a:pt x="4750527" y="9813"/>
                  </a:moveTo>
                  <a:lnTo>
                    <a:pt x="4726495" y="9888"/>
                  </a:lnTo>
                  <a:lnTo>
                    <a:pt x="4702665" y="10239"/>
                  </a:lnTo>
                  <a:lnTo>
                    <a:pt x="4677829" y="10319"/>
                  </a:lnTo>
                  <a:lnTo>
                    <a:pt x="4942776" y="10319"/>
                  </a:lnTo>
                  <a:lnTo>
                    <a:pt x="4750527" y="981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3" name="object 21"/>
            <p:cNvSpPr/>
            <p:nvPr/>
          </p:nvSpPr>
          <p:spPr>
            <a:xfrm>
              <a:off x="580478" y="4559236"/>
              <a:ext cx="5499100" cy="24765"/>
            </a:xfrm>
            <a:custGeom>
              <a:avLst/>
              <a:gdLst/>
              <a:ahLst/>
              <a:cxnLst/>
              <a:rect l="l" t="t" r="r" b="b"/>
              <a:pathLst>
                <a:path w="5499100" h="24764">
                  <a:moveTo>
                    <a:pt x="2417418" y="969"/>
                  </a:moveTo>
                  <a:lnTo>
                    <a:pt x="1577210" y="969"/>
                  </a:lnTo>
                  <a:lnTo>
                    <a:pt x="5499036" y="24676"/>
                  </a:lnTo>
                  <a:lnTo>
                    <a:pt x="5499036" y="22400"/>
                  </a:lnTo>
                  <a:lnTo>
                    <a:pt x="4583352" y="8777"/>
                  </a:lnTo>
                  <a:lnTo>
                    <a:pt x="4558403" y="8777"/>
                  </a:lnTo>
                  <a:lnTo>
                    <a:pt x="2417418" y="969"/>
                  </a:lnTo>
                  <a:close/>
                </a:path>
                <a:path w="5499100" h="24764">
                  <a:moveTo>
                    <a:pt x="1801679" y="0"/>
                  </a:moveTo>
                  <a:lnTo>
                    <a:pt x="0" y="7913"/>
                  </a:lnTo>
                  <a:lnTo>
                    <a:pt x="0" y="9212"/>
                  </a:lnTo>
                  <a:lnTo>
                    <a:pt x="2417418" y="969"/>
                  </a:lnTo>
                  <a:lnTo>
                    <a:pt x="1801679" y="0"/>
                  </a:lnTo>
                  <a:close/>
                </a:path>
                <a:path w="5499100" h="24764">
                  <a:moveTo>
                    <a:pt x="4569313" y="8725"/>
                  </a:moveTo>
                  <a:lnTo>
                    <a:pt x="4558403" y="8777"/>
                  </a:lnTo>
                  <a:lnTo>
                    <a:pt x="4583352" y="8777"/>
                  </a:lnTo>
                  <a:lnTo>
                    <a:pt x="4569313" y="872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4" name="object 22"/>
            <p:cNvSpPr/>
            <p:nvPr/>
          </p:nvSpPr>
          <p:spPr>
            <a:xfrm>
              <a:off x="580478" y="4533747"/>
              <a:ext cx="1826895" cy="14604"/>
            </a:xfrm>
            <a:custGeom>
              <a:avLst/>
              <a:gdLst/>
              <a:ahLst/>
              <a:cxnLst/>
              <a:rect l="l" t="t" r="r" b="b"/>
              <a:pathLst>
                <a:path w="1826895" h="14604">
                  <a:moveTo>
                    <a:pt x="1680225" y="0"/>
                  </a:moveTo>
                  <a:lnTo>
                    <a:pt x="979190" y="1650"/>
                  </a:lnTo>
                  <a:lnTo>
                    <a:pt x="0" y="12318"/>
                  </a:lnTo>
                  <a:lnTo>
                    <a:pt x="0" y="14121"/>
                  </a:lnTo>
                  <a:lnTo>
                    <a:pt x="1826813" y="355"/>
                  </a:lnTo>
                  <a:lnTo>
                    <a:pt x="1680225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5" name="object 23"/>
            <p:cNvSpPr/>
            <p:nvPr/>
          </p:nvSpPr>
          <p:spPr>
            <a:xfrm>
              <a:off x="1355223" y="4588751"/>
              <a:ext cx="4659630" cy="22860"/>
            </a:xfrm>
            <a:custGeom>
              <a:avLst/>
              <a:gdLst/>
              <a:ahLst/>
              <a:cxnLst/>
              <a:rect l="l" t="t" r="r" b="b"/>
              <a:pathLst>
                <a:path w="4659630" h="22860">
                  <a:moveTo>
                    <a:pt x="1743038" y="0"/>
                  </a:moveTo>
                  <a:lnTo>
                    <a:pt x="502081" y="11863"/>
                  </a:lnTo>
                  <a:lnTo>
                    <a:pt x="0" y="22263"/>
                  </a:lnTo>
                  <a:lnTo>
                    <a:pt x="610943" y="22263"/>
                  </a:lnTo>
                  <a:lnTo>
                    <a:pt x="940972" y="14627"/>
                  </a:lnTo>
                  <a:lnTo>
                    <a:pt x="1708175" y="7725"/>
                  </a:lnTo>
                  <a:lnTo>
                    <a:pt x="1745165" y="7007"/>
                  </a:lnTo>
                  <a:lnTo>
                    <a:pt x="2787943" y="6846"/>
                  </a:lnTo>
                  <a:lnTo>
                    <a:pt x="1743038" y="0"/>
                  </a:lnTo>
                  <a:close/>
                </a:path>
                <a:path w="4659630" h="22860">
                  <a:moveTo>
                    <a:pt x="4435692" y="18027"/>
                  </a:moveTo>
                  <a:lnTo>
                    <a:pt x="3790901" y="18027"/>
                  </a:lnTo>
                  <a:lnTo>
                    <a:pt x="3893061" y="18205"/>
                  </a:lnTo>
                  <a:lnTo>
                    <a:pt x="4181955" y="22263"/>
                  </a:lnTo>
                  <a:lnTo>
                    <a:pt x="4659572" y="22263"/>
                  </a:lnTo>
                  <a:lnTo>
                    <a:pt x="4435692" y="18027"/>
                  </a:lnTo>
                  <a:close/>
                </a:path>
                <a:path w="4659630" h="22860">
                  <a:moveTo>
                    <a:pt x="2787943" y="6846"/>
                  </a:moveTo>
                  <a:lnTo>
                    <a:pt x="1792647" y="6846"/>
                  </a:lnTo>
                  <a:lnTo>
                    <a:pt x="3349956" y="18089"/>
                  </a:lnTo>
                  <a:lnTo>
                    <a:pt x="3486910" y="18754"/>
                  </a:lnTo>
                  <a:lnTo>
                    <a:pt x="4435692" y="18027"/>
                  </a:lnTo>
                  <a:lnTo>
                    <a:pt x="3924962" y="12013"/>
                  </a:lnTo>
                  <a:lnTo>
                    <a:pt x="3561328" y="12013"/>
                  </a:lnTo>
                  <a:lnTo>
                    <a:pt x="2871383" y="7323"/>
                  </a:lnTo>
                  <a:lnTo>
                    <a:pt x="2787943" y="6846"/>
                  </a:lnTo>
                  <a:close/>
                </a:path>
                <a:path w="4659630" h="22860">
                  <a:moveTo>
                    <a:pt x="3822532" y="11863"/>
                  </a:moveTo>
                  <a:lnTo>
                    <a:pt x="3561328" y="12013"/>
                  </a:lnTo>
                  <a:lnTo>
                    <a:pt x="3924962" y="12013"/>
                  </a:lnTo>
                  <a:lnTo>
                    <a:pt x="3822532" y="11863"/>
                  </a:lnTo>
                  <a:close/>
                </a:path>
                <a:path w="4659630" h="22860">
                  <a:moveTo>
                    <a:pt x="2927519" y="7040"/>
                  </a:moveTo>
                  <a:lnTo>
                    <a:pt x="2871383" y="7323"/>
                  </a:lnTo>
                  <a:lnTo>
                    <a:pt x="2973030" y="7323"/>
                  </a:lnTo>
                  <a:lnTo>
                    <a:pt x="2927519" y="704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6" name="object 24"/>
            <p:cNvSpPr/>
            <p:nvPr/>
          </p:nvSpPr>
          <p:spPr>
            <a:xfrm>
              <a:off x="580466" y="4547704"/>
              <a:ext cx="5499100" cy="63500"/>
            </a:xfrm>
            <a:custGeom>
              <a:avLst/>
              <a:gdLst/>
              <a:ahLst/>
              <a:cxnLst/>
              <a:rect l="l" t="t" r="r" b="b"/>
              <a:pathLst>
                <a:path w="5499100" h="63500">
                  <a:moveTo>
                    <a:pt x="2026894" y="812"/>
                  </a:moveTo>
                  <a:lnTo>
                    <a:pt x="1547164" y="736"/>
                  </a:lnTo>
                  <a:lnTo>
                    <a:pt x="1458226" y="812"/>
                  </a:lnTo>
                  <a:lnTo>
                    <a:pt x="617994" y="7073"/>
                  </a:lnTo>
                  <a:lnTo>
                    <a:pt x="12" y="12865"/>
                  </a:lnTo>
                  <a:lnTo>
                    <a:pt x="0" y="13525"/>
                  </a:lnTo>
                  <a:lnTo>
                    <a:pt x="720864" y="7073"/>
                  </a:lnTo>
                  <a:lnTo>
                    <a:pt x="2026894" y="812"/>
                  </a:lnTo>
                  <a:close/>
                </a:path>
                <a:path w="5499100" h="63500">
                  <a:moveTo>
                    <a:pt x="3747376" y="48374"/>
                  </a:moveTo>
                  <a:lnTo>
                    <a:pt x="3702278" y="48082"/>
                  </a:lnTo>
                  <a:lnTo>
                    <a:pt x="3646132" y="48374"/>
                  </a:lnTo>
                  <a:lnTo>
                    <a:pt x="3747376" y="48374"/>
                  </a:lnTo>
                  <a:close/>
                </a:path>
                <a:path w="5499100" h="63500">
                  <a:moveTo>
                    <a:pt x="4049852" y="5384"/>
                  </a:moveTo>
                  <a:lnTo>
                    <a:pt x="3129724" y="812"/>
                  </a:lnTo>
                  <a:lnTo>
                    <a:pt x="3101149" y="723"/>
                  </a:lnTo>
                  <a:lnTo>
                    <a:pt x="2693251" y="0"/>
                  </a:lnTo>
                  <a:lnTo>
                    <a:pt x="2026894" y="812"/>
                  </a:lnTo>
                  <a:lnTo>
                    <a:pt x="2404580" y="812"/>
                  </a:lnTo>
                  <a:lnTo>
                    <a:pt x="2520378" y="800"/>
                  </a:lnTo>
                  <a:lnTo>
                    <a:pt x="2532469" y="812"/>
                  </a:lnTo>
                  <a:lnTo>
                    <a:pt x="4049852" y="5384"/>
                  </a:lnTo>
                  <a:close/>
                </a:path>
                <a:path w="5499100" h="63500">
                  <a:moveTo>
                    <a:pt x="4699724" y="53060"/>
                  </a:moveTo>
                  <a:lnTo>
                    <a:pt x="4597285" y="52908"/>
                  </a:lnTo>
                  <a:lnTo>
                    <a:pt x="4336085" y="53060"/>
                  </a:lnTo>
                  <a:lnTo>
                    <a:pt x="4699724" y="53060"/>
                  </a:lnTo>
                  <a:close/>
                </a:path>
                <a:path w="5499100" h="63500">
                  <a:moveTo>
                    <a:pt x="5434317" y="63309"/>
                  </a:moveTo>
                  <a:lnTo>
                    <a:pt x="4751781" y="53263"/>
                  </a:lnTo>
                  <a:lnTo>
                    <a:pt x="4336085" y="53060"/>
                  </a:lnTo>
                  <a:lnTo>
                    <a:pt x="3646132" y="48374"/>
                  </a:lnTo>
                  <a:lnTo>
                    <a:pt x="2897644" y="43802"/>
                  </a:lnTo>
                  <a:lnTo>
                    <a:pt x="2651518" y="41795"/>
                  </a:lnTo>
                  <a:lnTo>
                    <a:pt x="2517800" y="41046"/>
                  </a:lnTo>
                  <a:lnTo>
                    <a:pt x="1909711" y="43903"/>
                  </a:lnTo>
                  <a:lnTo>
                    <a:pt x="774750" y="63309"/>
                  </a:lnTo>
                  <a:lnTo>
                    <a:pt x="831075" y="63309"/>
                  </a:lnTo>
                  <a:lnTo>
                    <a:pt x="2340686" y="43802"/>
                  </a:lnTo>
                  <a:lnTo>
                    <a:pt x="2483828" y="41821"/>
                  </a:lnTo>
                  <a:lnTo>
                    <a:pt x="2504262" y="41821"/>
                  </a:lnTo>
                  <a:lnTo>
                    <a:pt x="2730474" y="43802"/>
                  </a:lnTo>
                  <a:lnTo>
                    <a:pt x="5246916" y="63309"/>
                  </a:lnTo>
                  <a:lnTo>
                    <a:pt x="5434317" y="63309"/>
                  </a:lnTo>
                  <a:close/>
                </a:path>
                <a:path w="5499100" h="63500">
                  <a:moveTo>
                    <a:pt x="5499036" y="12573"/>
                  </a:moveTo>
                  <a:lnTo>
                    <a:pt x="4896002" y="9588"/>
                  </a:lnTo>
                  <a:lnTo>
                    <a:pt x="5267464" y="12865"/>
                  </a:lnTo>
                  <a:lnTo>
                    <a:pt x="5499036" y="18110"/>
                  </a:lnTo>
                  <a:lnTo>
                    <a:pt x="5499036" y="125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7" name="object 25"/>
            <p:cNvSpPr/>
            <p:nvPr/>
          </p:nvSpPr>
          <p:spPr>
            <a:xfrm>
              <a:off x="580478" y="4528997"/>
              <a:ext cx="5499100" cy="82550"/>
            </a:xfrm>
            <a:custGeom>
              <a:avLst/>
              <a:gdLst/>
              <a:ahLst/>
              <a:cxnLst/>
              <a:rect l="l" t="t" r="r" b="b"/>
              <a:pathLst>
                <a:path w="5499100" h="82550">
                  <a:moveTo>
                    <a:pt x="5499036" y="0"/>
                  </a:moveTo>
                  <a:lnTo>
                    <a:pt x="0" y="0"/>
                  </a:lnTo>
                  <a:lnTo>
                    <a:pt x="0" y="82016"/>
                  </a:lnTo>
                  <a:lnTo>
                    <a:pt x="5499036" y="82016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8" name="object 26"/>
            <p:cNvSpPr/>
            <p:nvPr>
              <p:custDataLst>
                <p:tags r:id="rId4"/>
              </p:custDataLst>
            </p:nvPr>
          </p:nvSpPr>
          <p:spPr>
            <a:xfrm>
              <a:off x="848131" y="4456976"/>
              <a:ext cx="1575435" cy="15875"/>
            </a:xfrm>
            <a:custGeom>
              <a:avLst/>
              <a:gdLst/>
              <a:ahLst/>
              <a:cxnLst/>
              <a:rect l="l" t="t" r="r" b="b"/>
              <a:pathLst>
                <a:path w="1575435" h="15875">
                  <a:moveTo>
                    <a:pt x="1575129" y="0"/>
                  </a:moveTo>
                  <a:lnTo>
                    <a:pt x="73901" y="0"/>
                  </a:lnTo>
                  <a:lnTo>
                    <a:pt x="0" y="15582"/>
                  </a:lnTo>
                  <a:lnTo>
                    <a:pt x="1547304" y="15582"/>
                  </a:lnTo>
                  <a:lnTo>
                    <a:pt x="1575129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9" name="object 27"/>
            <p:cNvSpPr/>
            <p:nvPr>
              <p:custDataLst>
                <p:tags r:id="rId5"/>
              </p:custDataLst>
            </p:nvPr>
          </p:nvSpPr>
          <p:spPr>
            <a:xfrm>
              <a:off x="1037894" y="4465853"/>
              <a:ext cx="1369695" cy="1905"/>
            </a:xfrm>
            <a:custGeom>
              <a:avLst/>
              <a:gdLst/>
              <a:ahLst/>
              <a:cxnLst/>
              <a:rect l="l" t="t" r="r" b="b"/>
              <a:pathLst>
                <a:path w="1369695" h="1904">
                  <a:moveTo>
                    <a:pt x="211239" y="12"/>
                  </a:moveTo>
                  <a:lnTo>
                    <a:pt x="0" y="12"/>
                  </a:lnTo>
                  <a:lnTo>
                    <a:pt x="0" y="1282"/>
                  </a:lnTo>
                  <a:lnTo>
                    <a:pt x="211239" y="1282"/>
                  </a:lnTo>
                  <a:lnTo>
                    <a:pt x="211239" y="647"/>
                  </a:lnTo>
                  <a:lnTo>
                    <a:pt x="211239" y="12"/>
                  </a:lnTo>
                  <a:close/>
                </a:path>
                <a:path w="1369695" h="1904">
                  <a:moveTo>
                    <a:pt x="1369491" y="25"/>
                  </a:moveTo>
                  <a:lnTo>
                    <a:pt x="1225994" y="266"/>
                  </a:lnTo>
                  <a:lnTo>
                    <a:pt x="924382" y="12"/>
                  </a:lnTo>
                  <a:lnTo>
                    <a:pt x="868768" y="0"/>
                  </a:lnTo>
                  <a:lnTo>
                    <a:pt x="818235" y="25"/>
                  </a:lnTo>
                  <a:lnTo>
                    <a:pt x="211239" y="647"/>
                  </a:lnTo>
                  <a:lnTo>
                    <a:pt x="732510" y="647"/>
                  </a:lnTo>
                  <a:lnTo>
                    <a:pt x="1087818" y="508"/>
                  </a:lnTo>
                  <a:lnTo>
                    <a:pt x="1146606" y="533"/>
                  </a:lnTo>
                  <a:lnTo>
                    <a:pt x="1315059" y="406"/>
                  </a:lnTo>
                  <a:lnTo>
                    <a:pt x="1369034" y="266"/>
                  </a:lnTo>
                  <a:lnTo>
                    <a:pt x="1369491" y="2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0" name="object 28"/>
            <p:cNvSpPr/>
            <p:nvPr>
              <p:custDataLst>
                <p:tags r:id="rId6"/>
              </p:custDataLst>
            </p:nvPr>
          </p:nvSpPr>
          <p:spPr>
            <a:xfrm>
              <a:off x="874750" y="4465726"/>
              <a:ext cx="1533525" cy="1905"/>
            </a:xfrm>
            <a:custGeom>
              <a:avLst/>
              <a:gdLst/>
              <a:ahLst/>
              <a:cxnLst/>
              <a:rect l="l" t="t" r="r" b="b"/>
              <a:pathLst>
                <a:path w="1533525" h="1904">
                  <a:moveTo>
                    <a:pt x="399605" y="584"/>
                  </a:moveTo>
                  <a:lnTo>
                    <a:pt x="0" y="584"/>
                  </a:lnTo>
                  <a:lnTo>
                    <a:pt x="0" y="1854"/>
                  </a:lnTo>
                  <a:lnTo>
                    <a:pt x="399605" y="1854"/>
                  </a:lnTo>
                  <a:lnTo>
                    <a:pt x="399605" y="1219"/>
                  </a:lnTo>
                  <a:lnTo>
                    <a:pt x="399605" y="584"/>
                  </a:lnTo>
                  <a:close/>
                </a:path>
                <a:path w="1533525" h="1904">
                  <a:moveTo>
                    <a:pt x="885558" y="596"/>
                  </a:moveTo>
                  <a:lnTo>
                    <a:pt x="399605" y="1219"/>
                  </a:lnTo>
                  <a:lnTo>
                    <a:pt x="631939" y="1219"/>
                  </a:lnTo>
                  <a:lnTo>
                    <a:pt x="885558" y="596"/>
                  </a:lnTo>
                  <a:close/>
                </a:path>
                <a:path w="1533525" h="1904">
                  <a:moveTo>
                    <a:pt x="1406525" y="520"/>
                  </a:moveTo>
                  <a:lnTo>
                    <a:pt x="1275511" y="495"/>
                  </a:lnTo>
                  <a:lnTo>
                    <a:pt x="978903" y="368"/>
                  </a:lnTo>
                  <a:lnTo>
                    <a:pt x="890651" y="558"/>
                  </a:lnTo>
                  <a:lnTo>
                    <a:pt x="1064983" y="546"/>
                  </a:lnTo>
                  <a:lnTo>
                    <a:pt x="1250010" y="660"/>
                  </a:lnTo>
                  <a:lnTo>
                    <a:pt x="1406525" y="520"/>
                  </a:lnTo>
                  <a:close/>
                </a:path>
                <a:path w="1533525" h="1904">
                  <a:moveTo>
                    <a:pt x="1532902" y="0"/>
                  </a:moveTo>
                  <a:lnTo>
                    <a:pt x="1275511" y="495"/>
                  </a:lnTo>
                  <a:lnTo>
                    <a:pt x="1416177" y="495"/>
                  </a:lnTo>
                  <a:lnTo>
                    <a:pt x="1532813" y="3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1" name="object 29"/>
            <p:cNvSpPr/>
            <p:nvPr>
              <p:custDataLst>
                <p:tags r:id="rId7"/>
              </p:custDataLst>
            </p:nvPr>
          </p:nvSpPr>
          <p:spPr>
            <a:xfrm>
              <a:off x="882091" y="4464913"/>
              <a:ext cx="594995" cy="1270"/>
            </a:xfrm>
            <a:custGeom>
              <a:avLst/>
              <a:gdLst/>
              <a:ahLst/>
              <a:cxnLst/>
              <a:rect l="l" t="t" r="r" b="b"/>
              <a:pathLst>
                <a:path w="594994" h="1270">
                  <a:moveTo>
                    <a:pt x="307606" y="990"/>
                  </a:moveTo>
                  <a:lnTo>
                    <a:pt x="2349" y="0"/>
                  </a:lnTo>
                  <a:lnTo>
                    <a:pt x="0" y="495"/>
                  </a:lnTo>
                  <a:lnTo>
                    <a:pt x="206870" y="1231"/>
                  </a:lnTo>
                  <a:lnTo>
                    <a:pt x="307606" y="990"/>
                  </a:lnTo>
                  <a:close/>
                </a:path>
                <a:path w="594994" h="1270">
                  <a:moveTo>
                    <a:pt x="594372" y="444"/>
                  </a:moveTo>
                  <a:lnTo>
                    <a:pt x="593839" y="355"/>
                  </a:lnTo>
                  <a:lnTo>
                    <a:pt x="583450" y="355"/>
                  </a:lnTo>
                  <a:lnTo>
                    <a:pt x="575500" y="317"/>
                  </a:lnTo>
                  <a:lnTo>
                    <a:pt x="307606" y="990"/>
                  </a:lnTo>
                  <a:lnTo>
                    <a:pt x="425386" y="990"/>
                  </a:lnTo>
                  <a:lnTo>
                    <a:pt x="594372" y="4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2" name="object 30"/>
            <p:cNvSpPr/>
            <p:nvPr>
              <p:custDataLst>
                <p:tags r:id="rId8"/>
              </p:custDataLst>
            </p:nvPr>
          </p:nvSpPr>
          <p:spPr>
            <a:xfrm>
              <a:off x="857045" y="4468393"/>
              <a:ext cx="1546225" cy="2540"/>
            </a:xfrm>
            <a:custGeom>
              <a:avLst/>
              <a:gdLst/>
              <a:ahLst/>
              <a:cxnLst/>
              <a:rect l="l" t="t" r="r" b="b"/>
              <a:pathLst>
                <a:path w="1546225" h="2539">
                  <a:moveTo>
                    <a:pt x="1545828" y="0"/>
                  </a:moveTo>
                  <a:lnTo>
                    <a:pt x="2167" y="1828"/>
                  </a:lnTo>
                  <a:lnTo>
                    <a:pt x="0" y="2285"/>
                  </a:lnTo>
                  <a:lnTo>
                    <a:pt x="1545193" y="355"/>
                  </a:lnTo>
                  <a:lnTo>
                    <a:pt x="1545828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3" name="object 31"/>
            <p:cNvSpPr/>
            <p:nvPr>
              <p:custDataLst>
                <p:tags r:id="rId9"/>
              </p:custDataLst>
            </p:nvPr>
          </p:nvSpPr>
          <p:spPr>
            <a:xfrm>
              <a:off x="861201" y="4466450"/>
              <a:ext cx="1545590" cy="3810"/>
            </a:xfrm>
            <a:custGeom>
              <a:avLst/>
              <a:gdLst/>
              <a:ahLst/>
              <a:cxnLst/>
              <a:rect l="l" t="t" r="r" b="b"/>
              <a:pathLst>
                <a:path w="1545589" h="3810">
                  <a:moveTo>
                    <a:pt x="1545131" y="0"/>
                  </a:moveTo>
                  <a:lnTo>
                    <a:pt x="2891" y="2743"/>
                  </a:lnTo>
                  <a:lnTo>
                    <a:pt x="0" y="3352"/>
                  </a:lnTo>
                  <a:lnTo>
                    <a:pt x="1543289" y="1028"/>
                  </a:lnTo>
                  <a:lnTo>
                    <a:pt x="1545131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4" name="object 32"/>
            <p:cNvSpPr/>
            <p:nvPr>
              <p:custDataLst>
                <p:tags r:id="rId10"/>
              </p:custDataLst>
            </p:nvPr>
          </p:nvSpPr>
          <p:spPr>
            <a:xfrm>
              <a:off x="861232" y="4467098"/>
              <a:ext cx="1544320" cy="3175"/>
            </a:xfrm>
            <a:custGeom>
              <a:avLst/>
              <a:gdLst/>
              <a:ahLst/>
              <a:cxnLst/>
              <a:rect l="l" t="t" r="r" b="b"/>
              <a:pathLst>
                <a:path w="1544320" h="3175">
                  <a:moveTo>
                    <a:pt x="1543955" y="0"/>
                  </a:moveTo>
                  <a:lnTo>
                    <a:pt x="755" y="2539"/>
                  </a:lnTo>
                  <a:lnTo>
                    <a:pt x="0" y="2705"/>
                  </a:lnTo>
                  <a:lnTo>
                    <a:pt x="1543252" y="393"/>
                  </a:lnTo>
                  <a:lnTo>
                    <a:pt x="154395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5" name="object 33"/>
            <p:cNvSpPr/>
            <p:nvPr>
              <p:custDataLst>
                <p:tags r:id="rId11"/>
              </p:custDataLst>
            </p:nvPr>
          </p:nvSpPr>
          <p:spPr>
            <a:xfrm>
              <a:off x="913015" y="4456975"/>
              <a:ext cx="1509395" cy="2540"/>
            </a:xfrm>
            <a:custGeom>
              <a:avLst/>
              <a:gdLst/>
              <a:ahLst/>
              <a:cxnLst/>
              <a:rect l="l" t="t" r="r" b="b"/>
              <a:pathLst>
                <a:path w="1509395" h="2539">
                  <a:moveTo>
                    <a:pt x="888149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888149" y="2540"/>
                  </a:lnTo>
                  <a:lnTo>
                    <a:pt x="888149" y="1270"/>
                  </a:lnTo>
                  <a:close/>
                </a:path>
                <a:path w="1509395" h="2539">
                  <a:moveTo>
                    <a:pt x="1509102" y="0"/>
                  </a:moveTo>
                  <a:lnTo>
                    <a:pt x="1349209" y="0"/>
                  </a:lnTo>
                  <a:lnTo>
                    <a:pt x="1349209" y="1270"/>
                  </a:lnTo>
                  <a:lnTo>
                    <a:pt x="1509102" y="1270"/>
                  </a:lnTo>
                  <a:lnTo>
                    <a:pt x="1509102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6" name="object 34"/>
            <p:cNvSpPr/>
            <p:nvPr>
              <p:custDataLst>
                <p:tags r:id="rId12"/>
              </p:custDataLst>
            </p:nvPr>
          </p:nvSpPr>
          <p:spPr>
            <a:xfrm>
              <a:off x="896785" y="4457877"/>
              <a:ext cx="1525270" cy="5080"/>
            </a:xfrm>
            <a:custGeom>
              <a:avLst/>
              <a:gdLst/>
              <a:ahLst/>
              <a:cxnLst/>
              <a:rect l="l" t="t" r="r" b="b"/>
              <a:pathLst>
                <a:path w="1525270" h="5079">
                  <a:moveTo>
                    <a:pt x="399834" y="1714"/>
                  </a:moveTo>
                  <a:lnTo>
                    <a:pt x="228104" y="1460"/>
                  </a:lnTo>
                  <a:lnTo>
                    <a:pt x="14274" y="1422"/>
                  </a:lnTo>
                  <a:lnTo>
                    <a:pt x="13500" y="1587"/>
                  </a:lnTo>
                  <a:lnTo>
                    <a:pt x="399834" y="1714"/>
                  </a:lnTo>
                  <a:close/>
                </a:path>
                <a:path w="1525270" h="5079">
                  <a:moveTo>
                    <a:pt x="538200" y="4597"/>
                  </a:moveTo>
                  <a:lnTo>
                    <a:pt x="3797" y="3632"/>
                  </a:lnTo>
                  <a:lnTo>
                    <a:pt x="0" y="4432"/>
                  </a:lnTo>
                  <a:lnTo>
                    <a:pt x="444373" y="5003"/>
                  </a:lnTo>
                  <a:lnTo>
                    <a:pt x="538200" y="4597"/>
                  </a:lnTo>
                  <a:close/>
                </a:path>
                <a:path w="1525270" h="5079">
                  <a:moveTo>
                    <a:pt x="684466" y="3835"/>
                  </a:moveTo>
                  <a:lnTo>
                    <a:pt x="637260" y="3657"/>
                  </a:lnTo>
                  <a:lnTo>
                    <a:pt x="587070" y="3657"/>
                  </a:lnTo>
                  <a:lnTo>
                    <a:pt x="587070" y="2768"/>
                  </a:lnTo>
                  <a:lnTo>
                    <a:pt x="490499" y="2768"/>
                  </a:lnTo>
                  <a:lnTo>
                    <a:pt x="490499" y="4038"/>
                  </a:lnTo>
                  <a:lnTo>
                    <a:pt x="587070" y="4038"/>
                  </a:lnTo>
                  <a:lnTo>
                    <a:pt x="587070" y="3810"/>
                  </a:lnTo>
                  <a:lnTo>
                    <a:pt x="667905" y="4000"/>
                  </a:lnTo>
                  <a:lnTo>
                    <a:pt x="684466" y="3835"/>
                  </a:lnTo>
                  <a:close/>
                </a:path>
                <a:path w="1525270" h="5079">
                  <a:moveTo>
                    <a:pt x="1519059" y="3251"/>
                  </a:moveTo>
                  <a:lnTo>
                    <a:pt x="1312443" y="3251"/>
                  </a:lnTo>
                  <a:lnTo>
                    <a:pt x="1312443" y="2768"/>
                  </a:lnTo>
                  <a:lnTo>
                    <a:pt x="816178" y="2768"/>
                  </a:lnTo>
                  <a:lnTo>
                    <a:pt x="816178" y="4038"/>
                  </a:lnTo>
                  <a:lnTo>
                    <a:pt x="1312443" y="4038"/>
                  </a:lnTo>
                  <a:lnTo>
                    <a:pt x="1312443" y="3429"/>
                  </a:lnTo>
                  <a:lnTo>
                    <a:pt x="1518539" y="3543"/>
                  </a:lnTo>
                  <a:lnTo>
                    <a:pt x="1519059" y="3251"/>
                  </a:lnTo>
                  <a:close/>
                </a:path>
                <a:path w="1525270" h="5079">
                  <a:moveTo>
                    <a:pt x="1519897" y="2781"/>
                  </a:moveTo>
                  <a:lnTo>
                    <a:pt x="1348206" y="2832"/>
                  </a:lnTo>
                  <a:lnTo>
                    <a:pt x="1519796" y="2832"/>
                  </a:lnTo>
                  <a:close/>
                </a:path>
                <a:path w="1525270" h="5079">
                  <a:moveTo>
                    <a:pt x="1524876" y="0"/>
                  </a:moveTo>
                  <a:lnTo>
                    <a:pt x="228104" y="1460"/>
                  </a:lnTo>
                  <a:lnTo>
                    <a:pt x="607618" y="1460"/>
                  </a:lnTo>
                  <a:lnTo>
                    <a:pt x="1524469" y="228"/>
                  </a:lnTo>
                  <a:lnTo>
                    <a:pt x="1524876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7" name="object 35"/>
            <p:cNvSpPr/>
            <p:nvPr>
              <p:custDataLst>
                <p:tags r:id="rId13"/>
              </p:custDataLst>
            </p:nvPr>
          </p:nvSpPr>
          <p:spPr>
            <a:xfrm>
              <a:off x="891552" y="4460646"/>
              <a:ext cx="1525270" cy="4445"/>
            </a:xfrm>
            <a:custGeom>
              <a:avLst/>
              <a:gdLst/>
              <a:ahLst/>
              <a:cxnLst/>
              <a:rect l="l" t="t" r="r" b="b"/>
              <a:pathLst>
                <a:path w="1525270" h="4445">
                  <a:moveTo>
                    <a:pt x="1525130" y="12"/>
                  </a:moveTo>
                  <a:lnTo>
                    <a:pt x="1524000" y="25"/>
                  </a:lnTo>
                  <a:lnTo>
                    <a:pt x="1163612" y="0"/>
                  </a:lnTo>
                  <a:lnTo>
                    <a:pt x="1163612" y="1397"/>
                  </a:lnTo>
                  <a:lnTo>
                    <a:pt x="864806" y="2146"/>
                  </a:lnTo>
                  <a:lnTo>
                    <a:pt x="841641" y="2095"/>
                  </a:lnTo>
                  <a:lnTo>
                    <a:pt x="809053" y="2095"/>
                  </a:lnTo>
                  <a:lnTo>
                    <a:pt x="809053" y="1651"/>
                  </a:lnTo>
                  <a:lnTo>
                    <a:pt x="1163612" y="1397"/>
                  </a:lnTo>
                  <a:lnTo>
                    <a:pt x="1163612" y="0"/>
                  </a:lnTo>
                  <a:lnTo>
                    <a:pt x="821410" y="0"/>
                  </a:lnTo>
                  <a:lnTo>
                    <a:pt x="821410" y="1066"/>
                  </a:lnTo>
                  <a:lnTo>
                    <a:pt x="689698" y="1066"/>
                  </a:lnTo>
                  <a:lnTo>
                    <a:pt x="671830" y="1003"/>
                  </a:lnTo>
                  <a:lnTo>
                    <a:pt x="593344" y="1003"/>
                  </a:lnTo>
                  <a:lnTo>
                    <a:pt x="593344" y="0"/>
                  </a:lnTo>
                  <a:lnTo>
                    <a:pt x="495731" y="0"/>
                  </a:lnTo>
                  <a:lnTo>
                    <a:pt x="495731" y="1003"/>
                  </a:lnTo>
                  <a:lnTo>
                    <a:pt x="491528" y="1003"/>
                  </a:lnTo>
                  <a:lnTo>
                    <a:pt x="495731" y="1028"/>
                  </a:lnTo>
                  <a:lnTo>
                    <a:pt x="495731" y="1270"/>
                  </a:lnTo>
                  <a:lnTo>
                    <a:pt x="566280" y="1270"/>
                  </a:lnTo>
                  <a:lnTo>
                    <a:pt x="608863" y="1422"/>
                  </a:lnTo>
                  <a:lnTo>
                    <a:pt x="608863" y="2590"/>
                  </a:lnTo>
                  <a:lnTo>
                    <a:pt x="501002" y="2425"/>
                  </a:lnTo>
                  <a:lnTo>
                    <a:pt x="543433" y="1828"/>
                  </a:lnTo>
                  <a:lnTo>
                    <a:pt x="9029" y="863"/>
                  </a:lnTo>
                  <a:lnTo>
                    <a:pt x="5054" y="1714"/>
                  </a:lnTo>
                  <a:lnTo>
                    <a:pt x="1257" y="2501"/>
                  </a:lnTo>
                  <a:lnTo>
                    <a:pt x="0" y="2768"/>
                  </a:lnTo>
                  <a:lnTo>
                    <a:pt x="255651" y="3022"/>
                  </a:lnTo>
                  <a:lnTo>
                    <a:pt x="654583" y="3822"/>
                  </a:lnTo>
                  <a:lnTo>
                    <a:pt x="719264" y="2743"/>
                  </a:lnTo>
                  <a:lnTo>
                    <a:pt x="640689" y="2628"/>
                  </a:lnTo>
                  <a:lnTo>
                    <a:pt x="809053" y="2628"/>
                  </a:lnTo>
                  <a:lnTo>
                    <a:pt x="870254" y="2667"/>
                  </a:lnTo>
                  <a:lnTo>
                    <a:pt x="1520926" y="2374"/>
                  </a:lnTo>
                  <a:lnTo>
                    <a:pt x="1521320" y="2146"/>
                  </a:lnTo>
                  <a:lnTo>
                    <a:pt x="1522717" y="1358"/>
                  </a:lnTo>
                  <a:lnTo>
                    <a:pt x="1406385" y="1270"/>
                  </a:lnTo>
                  <a:lnTo>
                    <a:pt x="1524000" y="1270"/>
                  </a:lnTo>
                  <a:lnTo>
                    <a:pt x="1524000" y="63"/>
                  </a:lnTo>
                  <a:lnTo>
                    <a:pt x="1525028" y="6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8" name="object 36"/>
            <p:cNvSpPr/>
            <p:nvPr>
              <p:custDataLst>
                <p:tags r:id="rId14"/>
              </p:custDataLst>
            </p:nvPr>
          </p:nvSpPr>
          <p:spPr>
            <a:xfrm>
              <a:off x="925690" y="4441571"/>
              <a:ext cx="4808855" cy="15240"/>
            </a:xfrm>
            <a:custGeom>
              <a:avLst/>
              <a:gdLst/>
              <a:ahLst/>
              <a:cxnLst/>
              <a:rect l="l" t="t" r="r" b="b"/>
              <a:pathLst>
                <a:path w="4808855" h="15239">
                  <a:moveTo>
                    <a:pt x="4739132" y="0"/>
                  </a:moveTo>
                  <a:lnTo>
                    <a:pt x="69405" y="0"/>
                  </a:lnTo>
                  <a:lnTo>
                    <a:pt x="0" y="14630"/>
                  </a:lnTo>
                  <a:lnTo>
                    <a:pt x="4808562" y="14630"/>
                  </a:lnTo>
                  <a:lnTo>
                    <a:pt x="473913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69" name="object 37"/>
            <p:cNvSpPr/>
            <p:nvPr>
              <p:custDataLst>
                <p:tags r:id="rId15"/>
              </p:custDataLst>
            </p:nvPr>
          </p:nvSpPr>
          <p:spPr>
            <a:xfrm>
              <a:off x="982076" y="4442044"/>
              <a:ext cx="4691380" cy="3810"/>
            </a:xfrm>
            <a:custGeom>
              <a:avLst/>
              <a:gdLst/>
              <a:ahLst/>
              <a:cxnLst/>
              <a:rect l="l" t="t" r="r" b="b"/>
              <a:pathLst>
                <a:path w="4691380" h="3810">
                  <a:moveTo>
                    <a:pt x="2380743" y="2904"/>
                  </a:moveTo>
                  <a:lnTo>
                    <a:pt x="2128281" y="2904"/>
                  </a:lnTo>
                  <a:lnTo>
                    <a:pt x="2483582" y="3477"/>
                  </a:lnTo>
                  <a:lnTo>
                    <a:pt x="2520972" y="2989"/>
                  </a:lnTo>
                  <a:lnTo>
                    <a:pt x="2380743" y="2904"/>
                  </a:lnTo>
                  <a:close/>
                </a:path>
                <a:path w="4691380" h="3810">
                  <a:moveTo>
                    <a:pt x="853961" y="2217"/>
                  </a:moveTo>
                  <a:lnTo>
                    <a:pt x="429742" y="2217"/>
                  </a:lnTo>
                  <a:lnTo>
                    <a:pt x="1128007" y="3062"/>
                  </a:lnTo>
                  <a:lnTo>
                    <a:pt x="2380743" y="2904"/>
                  </a:lnTo>
                  <a:lnTo>
                    <a:pt x="2063421" y="2701"/>
                  </a:lnTo>
                  <a:lnTo>
                    <a:pt x="1256025" y="2438"/>
                  </a:lnTo>
                  <a:lnTo>
                    <a:pt x="853961" y="2217"/>
                  </a:lnTo>
                  <a:close/>
                </a:path>
                <a:path w="4691380" h="3810">
                  <a:moveTo>
                    <a:pt x="4684992" y="0"/>
                  </a:moveTo>
                  <a:lnTo>
                    <a:pt x="3061695" y="2072"/>
                  </a:lnTo>
                  <a:lnTo>
                    <a:pt x="2520972" y="2989"/>
                  </a:lnTo>
                  <a:lnTo>
                    <a:pt x="2925961" y="2989"/>
                  </a:lnTo>
                  <a:lnTo>
                    <a:pt x="3598895" y="2072"/>
                  </a:lnTo>
                  <a:lnTo>
                    <a:pt x="4569869" y="1590"/>
                  </a:lnTo>
                  <a:lnTo>
                    <a:pt x="4691378" y="1345"/>
                  </a:lnTo>
                  <a:lnTo>
                    <a:pt x="4684992" y="0"/>
                  </a:lnTo>
                  <a:close/>
                </a:path>
                <a:path w="4691380" h="3810">
                  <a:moveTo>
                    <a:pt x="2267827" y="2676"/>
                  </a:moveTo>
                  <a:lnTo>
                    <a:pt x="2063421" y="2701"/>
                  </a:lnTo>
                  <a:lnTo>
                    <a:pt x="2278252" y="2701"/>
                  </a:lnTo>
                  <a:lnTo>
                    <a:pt x="2267827" y="2676"/>
                  </a:lnTo>
                  <a:close/>
                </a:path>
                <a:path w="4691380" h="3810">
                  <a:moveTo>
                    <a:pt x="1404507" y="2384"/>
                  </a:moveTo>
                  <a:lnTo>
                    <a:pt x="1256025" y="2438"/>
                  </a:lnTo>
                  <a:lnTo>
                    <a:pt x="1517579" y="2438"/>
                  </a:lnTo>
                  <a:lnTo>
                    <a:pt x="1404507" y="2384"/>
                  </a:lnTo>
                  <a:close/>
                </a:path>
                <a:path w="4691380" h="3810">
                  <a:moveTo>
                    <a:pt x="1127" y="2032"/>
                  </a:moveTo>
                  <a:lnTo>
                    <a:pt x="0" y="2270"/>
                  </a:lnTo>
                  <a:lnTo>
                    <a:pt x="84299" y="2334"/>
                  </a:lnTo>
                  <a:lnTo>
                    <a:pt x="853961" y="2217"/>
                  </a:lnTo>
                  <a:lnTo>
                    <a:pt x="1127" y="2032"/>
                  </a:lnTo>
                  <a:close/>
                </a:path>
                <a:path w="4691380" h="3810">
                  <a:moveTo>
                    <a:pt x="463677" y="1841"/>
                  </a:moveTo>
                  <a:lnTo>
                    <a:pt x="153978" y="2072"/>
                  </a:lnTo>
                  <a:lnTo>
                    <a:pt x="729236" y="2072"/>
                  </a:lnTo>
                  <a:lnTo>
                    <a:pt x="463677" y="1841"/>
                  </a:lnTo>
                  <a:close/>
                </a:path>
                <a:path w="4691380" h="3810">
                  <a:moveTo>
                    <a:pt x="4569869" y="1590"/>
                  </a:moveTo>
                  <a:lnTo>
                    <a:pt x="4015702" y="1590"/>
                  </a:lnTo>
                  <a:lnTo>
                    <a:pt x="4358535" y="1844"/>
                  </a:lnTo>
                  <a:lnTo>
                    <a:pt x="4569869" y="159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0" name="object 38"/>
            <p:cNvSpPr/>
            <p:nvPr>
              <p:custDataLst>
                <p:tags r:id="rId16"/>
              </p:custDataLst>
            </p:nvPr>
          </p:nvSpPr>
          <p:spPr>
            <a:xfrm>
              <a:off x="982065" y="4442815"/>
              <a:ext cx="4598670" cy="2540"/>
            </a:xfrm>
            <a:custGeom>
              <a:avLst/>
              <a:gdLst/>
              <a:ahLst/>
              <a:cxnLst/>
              <a:rect l="l" t="t" r="r" b="b"/>
              <a:pathLst>
                <a:path w="4598670" h="2539">
                  <a:moveTo>
                    <a:pt x="539051" y="1422"/>
                  </a:moveTo>
                  <a:lnTo>
                    <a:pt x="474484" y="1308"/>
                  </a:lnTo>
                  <a:lnTo>
                    <a:pt x="210235" y="1422"/>
                  </a:lnTo>
                  <a:lnTo>
                    <a:pt x="539051" y="1422"/>
                  </a:lnTo>
                  <a:close/>
                </a:path>
                <a:path w="4598670" h="2539">
                  <a:moveTo>
                    <a:pt x="578916" y="1485"/>
                  </a:moveTo>
                  <a:lnTo>
                    <a:pt x="555713" y="1447"/>
                  </a:lnTo>
                  <a:lnTo>
                    <a:pt x="428345" y="1447"/>
                  </a:lnTo>
                  <a:lnTo>
                    <a:pt x="210235" y="1422"/>
                  </a:lnTo>
                  <a:lnTo>
                    <a:pt x="787" y="1346"/>
                  </a:lnTo>
                  <a:lnTo>
                    <a:pt x="0" y="1511"/>
                  </a:lnTo>
                  <a:lnTo>
                    <a:pt x="84124" y="1574"/>
                  </a:lnTo>
                  <a:lnTo>
                    <a:pt x="494004" y="1473"/>
                  </a:lnTo>
                  <a:lnTo>
                    <a:pt x="578916" y="1485"/>
                  </a:lnTo>
                  <a:close/>
                </a:path>
                <a:path w="4598670" h="2539">
                  <a:moveTo>
                    <a:pt x="1556080" y="1270"/>
                  </a:moveTo>
                  <a:lnTo>
                    <a:pt x="1491132" y="1270"/>
                  </a:lnTo>
                  <a:lnTo>
                    <a:pt x="1491132" y="2540"/>
                  </a:lnTo>
                  <a:lnTo>
                    <a:pt x="1556080" y="2540"/>
                  </a:lnTo>
                  <a:lnTo>
                    <a:pt x="1556080" y="1270"/>
                  </a:lnTo>
                  <a:close/>
                </a:path>
                <a:path w="4598670" h="2539">
                  <a:moveTo>
                    <a:pt x="2758668" y="1270"/>
                  </a:moveTo>
                  <a:lnTo>
                    <a:pt x="2652026" y="1270"/>
                  </a:lnTo>
                  <a:lnTo>
                    <a:pt x="2652026" y="2540"/>
                  </a:lnTo>
                  <a:lnTo>
                    <a:pt x="2758668" y="2540"/>
                  </a:lnTo>
                  <a:lnTo>
                    <a:pt x="2758668" y="1270"/>
                  </a:lnTo>
                  <a:close/>
                </a:path>
                <a:path w="4598670" h="2539">
                  <a:moveTo>
                    <a:pt x="4598492" y="0"/>
                  </a:moveTo>
                  <a:lnTo>
                    <a:pt x="4024236" y="0"/>
                  </a:lnTo>
                  <a:lnTo>
                    <a:pt x="4024236" y="1270"/>
                  </a:lnTo>
                  <a:lnTo>
                    <a:pt x="4598492" y="1270"/>
                  </a:lnTo>
                  <a:lnTo>
                    <a:pt x="4598492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1" name="object 39"/>
            <p:cNvSpPr/>
            <p:nvPr>
              <p:custDataLst>
                <p:tags r:id="rId17"/>
              </p:custDataLst>
            </p:nvPr>
          </p:nvSpPr>
          <p:spPr>
            <a:xfrm>
              <a:off x="991057" y="4441786"/>
              <a:ext cx="2948940" cy="1905"/>
            </a:xfrm>
            <a:custGeom>
              <a:avLst/>
              <a:gdLst/>
              <a:ahLst/>
              <a:cxnLst/>
              <a:rect l="l" t="t" r="r" b="b"/>
              <a:pathLst>
                <a:path w="2948940" h="1904">
                  <a:moveTo>
                    <a:pt x="69344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93445" y="1270"/>
                  </a:lnTo>
                  <a:lnTo>
                    <a:pt x="693445" y="0"/>
                  </a:lnTo>
                  <a:close/>
                </a:path>
                <a:path w="2948940" h="1904">
                  <a:moveTo>
                    <a:pt x="1641259" y="1435"/>
                  </a:moveTo>
                  <a:lnTo>
                    <a:pt x="810120" y="1435"/>
                  </a:lnTo>
                  <a:lnTo>
                    <a:pt x="1227378" y="1778"/>
                  </a:lnTo>
                  <a:lnTo>
                    <a:pt x="1641259" y="1435"/>
                  </a:lnTo>
                  <a:close/>
                </a:path>
                <a:path w="2948940" h="1904">
                  <a:moveTo>
                    <a:pt x="2462746" y="1828"/>
                  </a:moveTo>
                  <a:lnTo>
                    <a:pt x="2459482" y="1676"/>
                  </a:lnTo>
                  <a:lnTo>
                    <a:pt x="2227224" y="1244"/>
                  </a:lnTo>
                  <a:lnTo>
                    <a:pt x="1786813" y="723"/>
                  </a:lnTo>
                  <a:lnTo>
                    <a:pt x="1290002" y="1282"/>
                  </a:lnTo>
                  <a:lnTo>
                    <a:pt x="1780006" y="1282"/>
                  </a:lnTo>
                  <a:lnTo>
                    <a:pt x="1862797" y="1282"/>
                  </a:lnTo>
                  <a:lnTo>
                    <a:pt x="2462746" y="1828"/>
                  </a:lnTo>
                  <a:close/>
                </a:path>
                <a:path w="2948940" h="1904">
                  <a:moveTo>
                    <a:pt x="2948508" y="1320"/>
                  </a:moveTo>
                  <a:lnTo>
                    <a:pt x="2947454" y="1270"/>
                  </a:lnTo>
                  <a:lnTo>
                    <a:pt x="2925749" y="1270"/>
                  </a:lnTo>
                  <a:lnTo>
                    <a:pt x="2459482" y="1676"/>
                  </a:lnTo>
                  <a:lnTo>
                    <a:pt x="2714193" y="1676"/>
                  </a:lnTo>
                  <a:lnTo>
                    <a:pt x="2948508" y="132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2" name="object 40"/>
            <p:cNvSpPr/>
            <p:nvPr>
              <p:custDataLst>
                <p:tags r:id="rId18"/>
              </p:custDataLst>
            </p:nvPr>
          </p:nvSpPr>
          <p:spPr>
            <a:xfrm>
              <a:off x="1801164" y="4442815"/>
              <a:ext cx="3918585" cy="12700"/>
            </a:xfrm>
            <a:custGeom>
              <a:avLst/>
              <a:gdLst/>
              <a:ahLst/>
              <a:cxnLst/>
              <a:rect l="l" t="t" r="r" b="b"/>
              <a:pathLst>
                <a:path w="3918585" h="12700">
                  <a:moveTo>
                    <a:pt x="503834" y="673"/>
                  </a:moveTo>
                  <a:lnTo>
                    <a:pt x="19062" y="393"/>
                  </a:lnTo>
                  <a:lnTo>
                    <a:pt x="0" y="393"/>
                  </a:lnTo>
                  <a:lnTo>
                    <a:pt x="417258" y="736"/>
                  </a:lnTo>
                  <a:lnTo>
                    <a:pt x="503834" y="673"/>
                  </a:lnTo>
                  <a:close/>
                </a:path>
                <a:path w="3918585" h="12700">
                  <a:moveTo>
                    <a:pt x="1688795" y="812"/>
                  </a:moveTo>
                  <a:lnTo>
                    <a:pt x="1660105" y="723"/>
                  </a:lnTo>
                  <a:lnTo>
                    <a:pt x="1619859" y="723"/>
                  </a:lnTo>
                  <a:lnTo>
                    <a:pt x="1421739" y="381"/>
                  </a:lnTo>
                  <a:lnTo>
                    <a:pt x="1313649" y="215"/>
                  </a:lnTo>
                  <a:lnTo>
                    <a:pt x="1010500" y="0"/>
                  </a:lnTo>
                  <a:lnTo>
                    <a:pt x="784339" y="393"/>
                  </a:lnTo>
                  <a:lnTo>
                    <a:pt x="503834" y="673"/>
                  </a:lnTo>
                  <a:lnTo>
                    <a:pt x="646912" y="673"/>
                  </a:lnTo>
                  <a:lnTo>
                    <a:pt x="842073" y="393"/>
                  </a:lnTo>
                  <a:lnTo>
                    <a:pt x="1114818" y="292"/>
                  </a:lnTo>
                  <a:lnTo>
                    <a:pt x="1230020" y="381"/>
                  </a:lnTo>
                  <a:lnTo>
                    <a:pt x="1290764" y="381"/>
                  </a:lnTo>
                  <a:lnTo>
                    <a:pt x="1688795" y="812"/>
                  </a:lnTo>
                  <a:close/>
                </a:path>
                <a:path w="3918585" h="12700">
                  <a:moveTo>
                    <a:pt x="2138184" y="266"/>
                  </a:moveTo>
                  <a:lnTo>
                    <a:pt x="2137727" y="254"/>
                  </a:lnTo>
                  <a:lnTo>
                    <a:pt x="2113826" y="254"/>
                  </a:lnTo>
                  <a:lnTo>
                    <a:pt x="2044623" y="393"/>
                  </a:lnTo>
                  <a:lnTo>
                    <a:pt x="1660105" y="723"/>
                  </a:lnTo>
                  <a:lnTo>
                    <a:pt x="1810689" y="723"/>
                  </a:lnTo>
                  <a:lnTo>
                    <a:pt x="2071306" y="393"/>
                  </a:lnTo>
                  <a:lnTo>
                    <a:pt x="2138184" y="266"/>
                  </a:lnTo>
                  <a:close/>
                </a:path>
                <a:path w="3918585" h="12700">
                  <a:moveTo>
                    <a:pt x="3454971" y="11480"/>
                  </a:moveTo>
                  <a:lnTo>
                    <a:pt x="3306203" y="11480"/>
                  </a:lnTo>
                  <a:lnTo>
                    <a:pt x="3306203" y="10922"/>
                  </a:lnTo>
                  <a:lnTo>
                    <a:pt x="2858173" y="10922"/>
                  </a:lnTo>
                  <a:lnTo>
                    <a:pt x="2858173" y="12192"/>
                  </a:lnTo>
                  <a:lnTo>
                    <a:pt x="3306203" y="12192"/>
                  </a:lnTo>
                  <a:lnTo>
                    <a:pt x="3306203" y="11633"/>
                  </a:lnTo>
                  <a:lnTo>
                    <a:pt x="3374034" y="11658"/>
                  </a:lnTo>
                  <a:lnTo>
                    <a:pt x="3454971" y="11480"/>
                  </a:lnTo>
                  <a:close/>
                </a:path>
                <a:path w="3918585" h="12700">
                  <a:moveTo>
                    <a:pt x="3918356" y="9652"/>
                  </a:moveTo>
                  <a:lnTo>
                    <a:pt x="3772865" y="9652"/>
                  </a:lnTo>
                  <a:lnTo>
                    <a:pt x="3772865" y="10922"/>
                  </a:lnTo>
                  <a:lnTo>
                    <a:pt x="3918356" y="10922"/>
                  </a:lnTo>
                  <a:lnTo>
                    <a:pt x="3918356" y="965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3" name="object 41"/>
            <p:cNvSpPr/>
            <p:nvPr>
              <p:custDataLst>
                <p:tags r:id="rId19"/>
              </p:custDataLst>
            </p:nvPr>
          </p:nvSpPr>
          <p:spPr>
            <a:xfrm>
              <a:off x="971575" y="4446206"/>
              <a:ext cx="4722495" cy="2540"/>
            </a:xfrm>
            <a:custGeom>
              <a:avLst/>
              <a:gdLst/>
              <a:ahLst/>
              <a:cxnLst/>
              <a:rect l="l" t="t" r="r" b="b"/>
              <a:pathLst>
                <a:path w="4722495" h="2539">
                  <a:moveTo>
                    <a:pt x="2535453" y="2032"/>
                  </a:moveTo>
                  <a:lnTo>
                    <a:pt x="1562" y="0"/>
                  </a:lnTo>
                  <a:lnTo>
                    <a:pt x="0" y="330"/>
                  </a:lnTo>
                  <a:lnTo>
                    <a:pt x="2453436" y="2451"/>
                  </a:lnTo>
                  <a:lnTo>
                    <a:pt x="2535453" y="2032"/>
                  </a:lnTo>
                  <a:close/>
                </a:path>
                <a:path w="4722495" h="2539">
                  <a:moveTo>
                    <a:pt x="4722088" y="1447"/>
                  </a:moveTo>
                  <a:lnTo>
                    <a:pt x="4721834" y="1397"/>
                  </a:lnTo>
                  <a:lnTo>
                    <a:pt x="2535453" y="2032"/>
                  </a:lnTo>
                  <a:lnTo>
                    <a:pt x="3473869" y="2032"/>
                  </a:lnTo>
                  <a:lnTo>
                    <a:pt x="4722088" y="1447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4" name="object 42"/>
            <p:cNvSpPr/>
            <p:nvPr>
              <p:custDataLst>
                <p:tags r:id="rId20"/>
              </p:custDataLst>
            </p:nvPr>
          </p:nvSpPr>
          <p:spPr>
            <a:xfrm>
              <a:off x="982980" y="4443488"/>
              <a:ext cx="4700905" cy="3810"/>
            </a:xfrm>
            <a:custGeom>
              <a:avLst/>
              <a:gdLst/>
              <a:ahLst/>
              <a:cxnLst/>
              <a:rect l="l" t="t" r="r" b="b"/>
              <a:pathLst>
                <a:path w="4700905" h="3810">
                  <a:moveTo>
                    <a:pt x="13390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33908" y="1270"/>
                  </a:lnTo>
                  <a:lnTo>
                    <a:pt x="133908" y="0"/>
                  </a:lnTo>
                  <a:close/>
                </a:path>
                <a:path w="4700905" h="3810">
                  <a:moveTo>
                    <a:pt x="1074737" y="1270"/>
                  </a:moveTo>
                  <a:lnTo>
                    <a:pt x="532371" y="1270"/>
                  </a:lnTo>
                  <a:lnTo>
                    <a:pt x="532371" y="2540"/>
                  </a:lnTo>
                  <a:lnTo>
                    <a:pt x="1074737" y="2540"/>
                  </a:lnTo>
                  <a:lnTo>
                    <a:pt x="1074737" y="1270"/>
                  </a:lnTo>
                  <a:close/>
                </a:path>
                <a:path w="4700905" h="3810">
                  <a:moveTo>
                    <a:pt x="2116404" y="2540"/>
                  </a:moveTo>
                  <a:lnTo>
                    <a:pt x="1908568" y="2540"/>
                  </a:lnTo>
                  <a:lnTo>
                    <a:pt x="1908568" y="3810"/>
                  </a:lnTo>
                  <a:lnTo>
                    <a:pt x="2116404" y="3810"/>
                  </a:lnTo>
                  <a:lnTo>
                    <a:pt x="2116404" y="2540"/>
                  </a:lnTo>
                  <a:close/>
                </a:path>
                <a:path w="4700905" h="3810">
                  <a:moveTo>
                    <a:pt x="4700397" y="1993"/>
                  </a:moveTo>
                  <a:lnTo>
                    <a:pt x="4695723" y="1016"/>
                  </a:lnTo>
                  <a:lnTo>
                    <a:pt x="2497442" y="3378"/>
                  </a:lnTo>
                  <a:lnTo>
                    <a:pt x="3751376" y="3378"/>
                  </a:lnTo>
                  <a:lnTo>
                    <a:pt x="4700397" y="199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5" name="object 43"/>
            <p:cNvSpPr/>
            <p:nvPr>
              <p:custDataLst>
                <p:tags r:id="rId21"/>
              </p:custDataLst>
            </p:nvPr>
          </p:nvSpPr>
          <p:spPr>
            <a:xfrm>
              <a:off x="979297" y="4444542"/>
              <a:ext cx="4705985" cy="3175"/>
            </a:xfrm>
            <a:custGeom>
              <a:avLst/>
              <a:gdLst/>
              <a:ahLst/>
              <a:cxnLst/>
              <a:rect l="l" t="t" r="r" b="b"/>
              <a:pathLst>
                <a:path w="4705985" h="3175">
                  <a:moveTo>
                    <a:pt x="2945333" y="3086"/>
                  </a:moveTo>
                  <a:lnTo>
                    <a:pt x="2855696" y="2870"/>
                  </a:lnTo>
                  <a:lnTo>
                    <a:pt x="1714" y="0"/>
                  </a:lnTo>
                  <a:lnTo>
                    <a:pt x="0" y="368"/>
                  </a:lnTo>
                  <a:lnTo>
                    <a:pt x="2945333" y="3086"/>
                  </a:lnTo>
                  <a:close/>
                </a:path>
                <a:path w="4705985" h="3175">
                  <a:moveTo>
                    <a:pt x="4705769" y="1308"/>
                  </a:moveTo>
                  <a:lnTo>
                    <a:pt x="4705578" y="1257"/>
                  </a:lnTo>
                  <a:lnTo>
                    <a:pt x="2855696" y="2870"/>
                  </a:lnTo>
                  <a:lnTo>
                    <a:pt x="3305784" y="2870"/>
                  </a:lnTo>
                  <a:lnTo>
                    <a:pt x="4705769" y="130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6" name="object 44"/>
            <p:cNvSpPr/>
            <p:nvPr>
              <p:custDataLst>
                <p:tags r:id="rId22"/>
              </p:custDataLst>
            </p:nvPr>
          </p:nvSpPr>
          <p:spPr>
            <a:xfrm>
              <a:off x="953300" y="4449990"/>
              <a:ext cx="3730625" cy="3810"/>
            </a:xfrm>
            <a:custGeom>
              <a:avLst/>
              <a:gdLst/>
              <a:ahLst/>
              <a:cxnLst/>
              <a:rect l="l" t="t" r="r" b="b"/>
              <a:pathLst>
                <a:path w="3730625" h="3810">
                  <a:moveTo>
                    <a:pt x="1847634" y="3162"/>
                  </a:moveTo>
                  <a:lnTo>
                    <a:pt x="249986" y="406"/>
                  </a:lnTo>
                  <a:lnTo>
                    <a:pt x="1866" y="0"/>
                  </a:lnTo>
                  <a:lnTo>
                    <a:pt x="0" y="393"/>
                  </a:lnTo>
                  <a:lnTo>
                    <a:pt x="22720" y="419"/>
                  </a:lnTo>
                  <a:lnTo>
                    <a:pt x="61226" y="419"/>
                  </a:lnTo>
                  <a:lnTo>
                    <a:pt x="1748256" y="3594"/>
                  </a:lnTo>
                  <a:lnTo>
                    <a:pt x="1847634" y="3162"/>
                  </a:lnTo>
                  <a:close/>
                </a:path>
                <a:path w="3730625" h="3810">
                  <a:moveTo>
                    <a:pt x="2361133" y="3162"/>
                  </a:moveTo>
                  <a:lnTo>
                    <a:pt x="1958581" y="3060"/>
                  </a:lnTo>
                  <a:lnTo>
                    <a:pt x="1847634" y="3162"/>
                  </a:lnTo>
                  <a:lnTo>
                    <a:pt x="2361133" y="3162"/>
                  </a:lnTo>
                  <a:close/>
                </a:path>
                <a:path w="3730625" h="3810">
                  <a:moveTo>
                    <a:pt x="3730091" y="2641"/>
                  </a:moveTo>
                  <a:lnTo>
                    <a:pt x="2361133" y="3162"/>
                  </a:lnTo>
                  <a:lnTo>
                    <a:pt x="2873857" y="3162"/>
                  </a:lnTo>
                  <a:lnTo>
                    <a:pt x="3730091" y="2641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7" name="object 45"/>
            <p:cNvSpPr/>
            <p:nvPr>
              <p:custDataLst>
                <p:tags r:id="rId23"/>
              </p:custDataLst>
            </p:nvPr>
          </p:nvSpPr>
          <p:spPr>
            <a:xfrm>
              <a:off x="965327" y="4447209"/>
              <a:ext cx="4743450" cy="5080"/>
            </a:xfrm>
            <a:custGeom>
              <a:avLst/>
              <a:gdLst/>
              <a:ahLst/>
              <a:cxnLst/>
              <a:rect l="l" t="t" r="r" b="b"/>
              <a:pathLst>
                <a:path w="4743450" h="5079">
                  <a:moveTo>
                    <a:pt x="4316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3167" y="1270"/>
                  </a:lnTo>
                  <a:lnTo>
                    <a:pt x="43167" y="0"/>
                  </a:lnTo>
                  <a:close/>
                </a:path>
                <a:path w="4743450" h="5079">
                  <a:moveTo>
                    <a:pt x="1429905" y="1270"/>
                  </a:moveTo>
                  <a:lnTo>
                    <a:pt x="974750" y="1270"/>
                  </a:lnTo>
                  <a:lnTo>
                    <a:pt x="974750" y="3810"/>
                  </a:lnTo>
                  <a:lnTo>
                    <a:pt x="1429905" y="3810"/>
                  </a:lnTo>
                  <a:lnTo>
                    <a:pt x="1429905" y="1270"/>
                  </a:lnTo>
                  <a:close/>
                </a:path>
                <a:path w="4743450" h="5079">
                  <a:moveTo>
                    <a:pt x="4257840" y="4381"/>
                  </a:moveTo>
                  <a:lnTo>
                    <a:pt x="4226636" y="4381"/>
                  </a:lnTo>
                  <a:lnTo>
                    <a:pt x="4250194" y="4394"/>
                  </a:lnTo>
                  <a:lnTo>
                    <a:pt x="4257840" y="4381"/>
                  </a:lnTo>
                  <a:close/>
                </a:path>
                <a:path w="4743450" h="5079">
                  <a:moveTo>
                    <a:pt x="4444047" y="4064"/>
                  </a:moveTo>
                  <a:lnTo>
                    <a:pt x="3878707" y="3848"/>
                  </a:lnTo>
                  <a:lnTo>
                    <a:pt x="3786949" y="3810"/>
                  </a:lnTo>
                  <a:lnTo>
                    <a:pt x="3491268" y="3695"/>
                  </a:lnTo>
                  <a:lnTo>
                    <a:pt x="2815780" y="2755"/>
                  </a:lnTo>
                  <a:lnTo>
                    <a:pt x="1715808" y="4064"/>
                  </a:lnTo>
                  <a:lnTo>
                    <a:pt x="3655415" y="4064"/>
                  </a:lnTo>
                  <a:lnTo>
                    <a:pt x="3655415" y="5080"/>
                  </a:lnTo>
                  <a:lnTo>
                    <a:pt x="3878707" y="5080"/>
                  </a:lnTo>
                  <a:lnTo>
                    <a:pt x="3878707" y="4064"/>
                  </a:lnTo>
                  <a:lnTo>
                    <a:pt x="4444047" y="4064"/>
                  </a:lnTo>
                  <a:close/>
                </a:path>
                <a:path w="4743450" h="5079">
                  <a:moveTo>
                    <a:pt x="4743018" y="3543"/>
                  </a:moveTo>
                  <a:lnTo>
                    <a:pt x="4736871" y="2247"/>
                  </a:lnTo>
                  <a:lnTo>
                    <a:pt x="3491268" y="3695"/>
                  </a:lnTo>
                  <a:lnTo>
                    <a:pt x="4650498" y="3695"/>
                  </a:lnTo>
                  <a:lnTo>
                    <a:pt x="4743018" y="354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8" name="object 46"/>
            <p:cNvSpPr/>
            <p:nvPr>
              <p:custDataLst>
                <p:tags r:id="rId24"/>
              </p:custDataLst>
            </p:nvPr>
          </p:nvSpPr>
          <p:spPr>
            <a:xfrm>
              <a:off x="960907" y="4448670"/>
              <a:ext cx="4653915" cy="3175"/>
            </a:xfrm>
            <a:custGeom>
              <a:avLst/>
              <a:gdLst/>
              <a:ahLst/>
              <a:cxnLst/>
              <a:rect l="l" t="t" r="r" b="b"/>
              <a:pathLst>
                <a:path w="4653915" h="3175">
                  <a:moveTo>
                    <a:pt x="3697198" y="3022"/>
                  </a:moveTo>
                  <a:lnTo>
                    <a:pt x="3649040" y="2971"/>
                  </a:lnTo>
                  <a:lnTo>
                    <a:pt x="520" y="0"/>
                  </a:lnTo>
                  <a:lnTo>
                    <a:pt x="0" y="114"/>
                  </a:lnTo>
                  <a:lnTo>
                    <a:pt x="3697198" y="3022"/>
                  </a:lnTo>
                  <a:close/>
                </a:path>
                <a:path w="4653915" h="3175">
                  <a:moveTo>
                    <a:pt x="4262577" y="2921"/>
                  </a:moveTo>
                  <a:lnTo>
                    <a:pt x="4231056" y="2921"/>
                  </a:lnTo>
                  <a:lnTo>
                    <a:pt x="4254614" y="2933"/>
                  </a:lnTo>
                  <a:lnTo>
                    <a:pt x="4262577" y="2921"/>
                  </a:lnTo>
                  <a:close/>
                </a:path>
                <a:path w="4653915" h="3175">
                  <a:moveTo>
                    <a:pt x="4653839" y="1600"/>
                  </a:moveTo>
                  <a:lnTo>
                    <a:pt x="4324032" y="1600"/>
                  </a:lnTo>
                  <a:lnTo>
                    <a:pt x="4324032" y="2870"/>
                  </a:lnTo>
                  <a:lnTo>
                    <a:pt x="4653839" y="2870"/>
                  </a:lnTo>
                  <a:lnTo>
                    <a:pt x="4653839" y="160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79" name="object 47"/>
            <p:cNvSpPr/>
            <p:nvPr>
              <p:custDataLst>
                <p:tags r:id="rId25"/>
              </p:custDataLst>
            </p:nvPr>
          </p:nvSpPr>
          <p:spPr>
            <a:xfrm>
              <a:off x="941158" y="4451159"/>
              <a:ext cx="4038600" cy="3175"/>
            </a:xfrm>
            <a:custGeom>
              <a:avLst/>
              <a:gdLst/>
              <a:ahLst/>
              <a:cxnLst/>
              <a:rect l="l" t="t" r="r" b="b"/>
              <a:pathLst>
                <a:path w="4038600" h="3175">
                  <a:moveTo>
                    <a:pt x="1539316" y="3098"/>
                  </a:moveTo>
                  <a:lnTo>
                    <a:pt x="8470" y="0"/>
                  </a:lnTo>
                  <a:lnTo>
                    <a:pt x="0" y="1790"/>
                  </a:lnTo>
                  <a:lnTo>
                    <a:pt x="1539316" y="3098"/>
                  </a:lnTo>
                  <a:close/>
                </a:path>
                <a:path w="4038600" h="3175">
                  <a:moveTo>
                    <a:pt x="4038282" y="1816"/>
                  </a:moveTo>
                  <a:lnTo>
                    <a:pt x="1616087" y="3162"/>
                  </a:lnTo>
                  <a:lnTo>
                    <a:pt x="1581035" y="3175"/>
                  </a:lnTo>
                  <a:lnTo>
                    <a:pt x="1639036" y="3175"/>
                  </a:lnTo>
                  <a:lnTo>
                    <a:pt x="3091840" y="3175"/>
                  </a:lnTo>
                  <a:lnTo>
                    <a:pt x="4038282" y="1816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0" name="object 48"/>
            <p:cNvSpPr/>
            <p:nvPr>
              <p:custDataLst>
                <p:tags r:id="rId26"/>
              </p:custDataLst>
            </p:nvPr>
          </p:nvSpPr>
          <p:spPr>
            <a:xfrm>
              <a:off x="941137" y="4452769"/>
              <a:ext cx="4038600" cy="2540"/>
            </a:xfrm>
            <a:custGeom>
              <a:avLst/>
              <a:gdLst/>
              <a:ahLst/>
              <a:cxnLst/>
              <a:rect l="l" t="t" r="r" b="b"/>
              <a:pathLst>
                <a:path w="4038600" h="2539">
                  <a:moveTo>
                    <a:pt x="823" y="0"/>
                  </a:moveTo>
                  <a:lnTo>
                    <a:pt x="0" y="173"/>
                  </a:lnTo>
                  <a:lnTo>
                    <a:pt x="2398216" y="2238"/>
                  </a:lnTo>
                  <a:lnTo>
                    <a:pt x="2455709" y="2238"/>
                  </a:lnTo>
                  <a:lnTo>
                    <a:pt x="2354286" y="1957"/>
                  </a:lnTo>
                  <a:lnTo>
                    <a:pt x="1564116" y="1814"/>
                  </a:lnTo>
                  <a:lnTo>
                    <a:pt x="823" y="0"/>
                  </a:lnTo>
                  <a:close/>
                </a:path>
                <a:path w="4038600" h="2539">
                  <a:moveTo>
                    <a:pt x="4038303" y="206"/>
                  </a:moveTo>
                  <a:lnTo>
                    <a:pt x="2354286" y="1957"/>
                  </a:lnTo>
                  <a:lnTo>
                    <a:pt x="2820859" y="1957"/>
                  </a:lnTo>
                  <a:lnTo>
                    <a:pt x="4038303" y="206"/>
                  </a:lnTo>
                  <a:close/>
                </a:path>
                <a:path w="4038600" h="2539">
                  <a:moveTo>
                    <a:pt x="1644417" y="1776"/>
                  </a:moveTo>
                  <a:lnTo>
                    <a:pt x="1564116" y="1814"/>
                  </a:lnTo>
                  <a:lnTo>
                    <a:pt x="1795402" y="1814"/>
                  </a:lnTo>
                  <a:lnTo>
                    <a:pt x="1644417" y="17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1" name="object 49"/>
            <p:cNvSpPr/>
            <p:nvPr>
              <p:custDataLst>
                <p:tags r:id="rId27"/>
              </p:custDataLst>
            </p:nvPr>
          </p:nvSpPr>
          <p:spPr>
            <a:xfrm>
              <a:off x="998538" y="4427067"/>
              <a:ext cx="1069340" cy="13970"/>
            </a:xfrm>
            <a:custGeom>
              <a:avLst/>
              <a:gdLst/>
              <a:ahLst/>
              <a:cxnLst/>
              <a:rect l="l" t="t" r="r" b="b"/>
              <a:pathLst>
                <a:path w="1069339" h="13970">
                  <a:moveTo>
                    <a:pt x="1068856" y="0"/>
                  </a:moveTo>
                  <a:lnTo>
                    <a:pt x="65327" y="0"/>
                  </a:lnTo>
                  <a:lnTo>
                    <a:pt x="0" y="13779"/>
                  </a:lnTo>
                  <a:lnTo>
                    <a:pt x="1032458" y="13779"/>
                  </a:lnTo>
                  <a:lnTo>
                    <a:pt x="1068856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2" name="object 50"/>
            <p:cNvSpPr/>
            <p:nvPr>
              <p:custDataLst>
                <p:tags r:id="rId28"/>
              </p:custDataLst>
            </p:nvPr>
          </p:nvSpPr>
          <p:spPr>
            <a:xfrm>
              <a:off x="1090891" y="4429797"/>
              <a:ext cx="969644" cy="2540"/>
            </a:xfrm>
            <a:custGeom>
              <a:avLst/>
              <a:gdLst/>
              <a:ahLst/>
              <a:cxnLst/>
              <a:rect l="l" t="t" r="r" b="b"/>
              <a:pathLst>
                <a:path w="969644" h="2539">
                  <a:moveTo>
                    <a:pt x="240296" y="1193"/>
                  </a:moveTo>
                  <a:lnTo>
                    <a:pt x="0" y="1193"/>
                  </a:lnTo>
                  <a:lnTo>
                    <a:pt x="0" y="2463"/>
                  </a:lnTo>
                  <a:lnTo>
                    <a:pt x="240296" y="2463"/>
                  </a:lnTo>
                  <a:lnTo>
                    <a:pt x="240296" y="1193"/>
                  </a:lnTo>
                  <a:close/>
                </a:path>
                <a:path w="969644" h="2539">
                  <a:moveTo>
                    <a:pt x="557885" y="1282"/>
                  </a:moveTo>
                  <a:lnTo>
                    <a:pt x="553707" y="1143"/>
                  </a:lnTo>
                  <a:lnTo>
                    <a:pt x="548144" y="1130"/>
                  </a:lnTo>
                  <a:lnTo>
                    <a:pt x="461073" y="1130"/>
                  </a:lnTo>
                  <a:lnTo>
                    <a:pt x="557885" y="1282"/>
                  </a:lnTo>
                  <a:close/>
                </a:path>
                <a:path w="969644" h="2539">
                  <a:moveTo>
                    <a:pt x="969314" y="0"/>
                  </a:moveTo>
                  <a:lnTo>
                    <a:pt x="658558" y="1181"/>
                  </a:lnTo>
                  <a:lnTo>
                    <a:pt x="666038" y="1181"/>
                  </a:lnTo>
                  <a:lnTo>
                    <a:pt x="969010" y="114"/>
                  </a:lnTo>
                  <a:lnTo>
                    <a:pt x="969314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3" name="object 51"/>
            <p:cNvSpPr/>
            <p:nvPr>
              <p:custDataLst>
                <p:tags r:id="rId29"/>
              </p:custDataLst>
            </p:nvPr>
          </p:nvSpPr>
          <p:spPr>
            <a:xfrm>
              <a:off x="1016317" y="4435195"/>
              <a:ext cx="824230" cy="2540"/>
            </a:xfrm>
            <a:custGeom>
              <a:avLst/>
              <a:gdLst/>
              <a:ahLst/>
              <a:cxnLst/>
              <a:rect l="l" t="t" r="r" b="b"/>
              <a:pathLst>
                <a:path w="824230" h="2539">
                  <a:moveTo>
                    <a:pt x="115570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15570" y="2540"/>
                  </a:lnTo>
                  <a:lnTo>
                    <a:pt x="115570" y="1270"/>
                  </a:lnTo>
                  <a:close/>
                </a:path>
                <a:path w="824230" h="2539">
                  <a:moveTo>
                    <a:pt x="823607" y="0"/>
                  </a:moveTo>
                  <a:lnTo>
                    <a:pt x="531164" y="0"/>
                  </a:lnTo>
                  <a:lnTo>
                    <a:pt x="531164" y="1270"/>
                  </a:lnTo>
                  <a:lnTo>
                    <a:pt x="823607" y="1270"/>
                  </a:lnTo>
                  <a:lnTo>
                    <a:pt x="82360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4" name="object 52"/>
            <p:cNvSpPr/>
            <p:nvPr>
              <p:custDataLst>
                <p:tags r:id="rId30"/>
              </p:custDataLst>
            </p:nvPr>
          </p:nvSpPr>
          <p:spPr>
            <a:xfrm>
              <a:off x="1024368" y="4432922"/>
              <a:ext cx="1028065" cy="2540"/>
            </a:xfrm>
            <a:custGeom>
              <a:avLst/>
              <a:gdLst/>
              <a:ahLst/>
              <a:cxnLst/>
              <a:rect l="l" t="t" r="r" b="b"/>
              <a:pathLst>
                <a:path w="1028064" h="2539">
                  <a:moveTo>
                    <a:pt x="1027560" y="0"/>
                  </a:moveTo>
                  <a:lnTo>
                    <a:pt x="1753" y="2108"/>
                  </a:lnTo>
                  <a:lnTo>
                    <a:pt x="0" y="2476"/>
                  </a:lnTo>
                  <a:lnTo>
                    <a:pt x="1022858" y="1777"/>
                  </a:lnTo>
                  <a:lnTo>
                    <a:pt x="102756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5" name="object 53"/>
            <p:cNvSpPr/>
            <p:nvPr>
              <p:custDataLst>
                <p:tags r:id="rId31"/>
              </p:custDataLst>
            </p:nvPr>
          </p:nvSpPr>
          <p:spPr>
            <a:xfrm>
              <a:off x="1046596" y="4428642"/>
              <a:ext cx="1016635" cy="2540"/>
            </a:xfrm>
            <a:custGeom>
              <a:avLst/>
              <a:gdLst/>
              <a:ahLst/>
              <a:cxnLst/>
              <a:rect l="l" t="t" r="r" b="b"/>
              <a:pathLst>
                <a:path w="1016635" h="2539">
                  <a:moveTo>
                    <a:pt x="1016637" y="0"/>
                  </a:moveTo>
                  <a:lnTo>
                    <a:pt x="1686" y="1714"/>
                  </a:lnTo>
                  <a:lnTo>
                    <a:pt x="0" y="2069"/>
                  </a:lnTo>
                  <a:lnTo>
                    <a:pt x="1016226" y="152"/>
                  </a:lnTo>
                  <a:lnTo>
                    <a:pt x="101663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6" name="object 54"/>
            <p:cNvSpPr/>
            <p:nvPr>
              <p:custDataLst>
                <p:tags r:id="rId32"/>
              </p:custDataLst>
            </p:nvPr>
          </p:nvSpPr>
          <p:spPr>
            <a:xfrm>
              <a:off x="1024369" y="4434116"/>
              <a:ext cx="1024890" cy="1905"/>
            </a:xfrm>
            <a:custGeom>
              <a:avLst/>
              <a:gdLst/>
              <a:ahLst/>
              <a:cxnLst/>
              <a:rect l="l" t="t" r="r" b="b"/>
              <a:pathLst>
                <a:path w="1024889" h="1904">
                  <a:moveTo>
                    <a:pt x="1024394" y="0"/>
                  </a:moveTo>
                  <a:lnTo>
                    <a:pt x="900" y="1092"/>
                  </a:lnTo>
                  <a:lnTo>
                    <a:pt x="0" y="1282"/>
                  </a:lnTo>
                  <a:lnTo>
                    <a:pt x="1023822" y="215"/>
                  </a:lnTo>
                  <a:lnTo>
                    <a:pt x="102439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7" name="object 55"/>
            <p:cNvSpPr/>
            <p:nvPr>
              <p:custDataLst>
                <p:tags r:id="rId33"/>
              </p:custDataLst>
            </p:nvPr>
          </p:nvSpPr>
          <p:spPr>
            <a:xfrm>
              <a:off x="1003460" y="4437608"/>
              <a:ext cx="1036319" cy="2540"/>
            </a:xfrm>
            <a:custGeom>
              <a:avLst/>
              <a:gdLst/>
              <a:ahLst/>
              <a:cxnLst/>
              <a:rect l="l" t="t" r="r" b="b"/>
              <a:pathLst>
                <a:path w="1036319" h="2539">
                  <a:moveTo>
                    <a:pt x="1036090" y="0"/>
                  </a:moveTo>
                  <a:lnTo>
                    <a:pt x="880" y="2019"/>
                  </a:lnTo>
                  <a:lnTo>
                    <a:pt x="0" y="2209"/>
                  </a:lnTo>
                  <a:lnTo>
                    <a:pt x="18340" y="2209"/>
                  </a:lnTo>
                  <a:lnTo>
                    <a:pt x="1035285" y="304"/>
                  </a:lnTo>
                  <a:lnTo>
                    <a:pt x="103609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8" name="object 56"/>
            <p:cNvSpPr/>
            <p:nvPr>
              <p:custDataLst>
                <p:tags r:id="rId34"/>
              </p:custDataLst>
            </p:nvPr>
          </p:nvSpPr>
          <p:spPr>
            <a:xfrm>
              <a:off x="1056673" y="4427067"/>
              <a:ext cx="371475" cy="1905"/>
            </a:xfrm>
            <a:custGeom>
              <a:avLst/>
              <a:gdLst/>
              <a:ahLst/>
              <a:cxnLst/>
              <a:rect l="l" t="t" r="r" b="b"/>
              <a:pathLst>
                <a:path w="371475" h="1904">
                  <a:moveTo>
                    <a:pt x="371378" y="0"/>
                  </a:moveTo>
                  <a:lnTo>
                    <a:pt x="7192" y="0"/>
                  </a:lnTo>
                  <a:lnTo>
                    <a:pt x="0" y="1524"/>
                  </a:lnTo>
                  <a:lnTo>
                    <a:pt x="3318" y="1524"/>
                  </a:lnTo>
                  <a:lnTo>
                    <a:pt x="371378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89" name="object 57"/>
            <p:cNvSpPr/>
            <p:nvPr>
              <p:custDataLst>
                <p:tags r:id="rId35"/>
              </p:custDataLst>
            </p:nvPr>
          </p:nvSpPr>
          <p:spPr>
            <a:xfrm>
              <a:off x="1015390" y="4427080"/>
              <a:ext cx="1030605" cy="10795"/>
            </a:xfrm>
            <a:custGeom>
              <a:avLst/>
              <a:gdLst/>
              <a:ahLst/>
              <a:cxnLst/>
              <a:rect l="l" t="t" r="r" b="b"/>
              <a:pathLst>
                <a:path w="1030605" h="10795">
                  <a:moveTo>
                    <a:pt x="412661" y="0"/>
                  </a:moveTo>
                  <a:lnTo>
                    <a:pt x="368084" y="0"/>
                  </a:lnTo>
                  <a:lnTo>
                    <a:pt x="42964" y="1155"/>
                  </a:lnTo>
                  <a:lnTo>
                    <a:pt x="41275" y="1524"/>
                  </a:lnTo>
                  <a:lnTo>
                    <a:pt x="44589" y="1524"/>
                  </a:lnTo>
                  <a:lnTo>
                    <a:pt x="412661" y="0"/>
                  </a:lnTo>
                  <a:close/>
                </a:path>
                <a:path w="1030605" h="10795">
                  <a:moveTo>
                    <a:pt x="1030147" y="8267"/>
                  </a:moveTo>
                  <a:lnTo>
                    <a:pt x="965" y="10007"/>
                  </a:lnTo>
                  <a:lnTo>
                    <a:pt x="0" y="10210"/>
                  </a:lnTo>
                  <a:lnTo>
                    <a:pt x="1029855" y="8382"/>
                  </a:lnTo>
                  <a:lnTo>
                    <a:pt x="1030147" y="8267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0" name="object 58"/>
            <p:cNvSpPr/>
            <p:nvPr>
              <p:custDataLst>
                <p:tags r:id="rId36"/>
              </p:custDataLst>
            </p:nvPr>
          </p:nvSpPr>
          <p:spPr>
            <a:xfrm>
              <a:off x="3191017" y="4491177"/>
              <a:ext cx="2794000" cy="17780"/>
            </a:xfrm>
            <a:custGeom>
              <a:avLst/>
              <a:gdLst/>
              <a:ahLst/>
              <a:cxnLst/>
              <a:rect l="l" t="t" r="r" b="b"/>
              <a:pathLst>
                <a:path w="2794000" h="17779">
                  <a:moveTo>
                    <a:pt x="2709173" y="0"/>
                  </a:moveTo>
                  <a:lnTo>
                    <a:pt x="4416" y="0"/>
                  </a:lnTo>
                  <a:lnTo>
                    <a:pt x="0" y="17780"/>
                  </a:lnTo>
                  <a:lnTo>
                    <a:pt x="2793505" y="17780"/>
                  </a:lnTo>
                  <a:lnTo>
                    <a:pt x="270917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1" name="object 59"/>
            <p:cNvSpPr/>
            <p:nvPr>
              <p:custDataLst>
                <p:tags r:id="rId37"/>
              </p:custDataLst>
            </p:nvPr>
          </p:nvSpPr>
          <p:spPr>
            <a:xfrm>
              <a:off x="3191167" y="4505146"/>
              <a:ext cx="2780030" cy="3810"/>
            </a:xfrm>
            <a:custGeom>
              <a:avLst/>
              <a:gdLst/>
              <a:ahLst/>
              <a:cxnLst/>
              <a:rect l="l" t="t" r="r" b="b"/>
              <a:pathLst>
                <a:path w="2780029" h="3810">
                  <a:moveTo>
                    <a:pt x="1163688" y="1155"/>
                  </a:moveTo>
                  <a:lnTo>
                    <a:pt x="565848" y="850"/>
                  </a:lnTo>
                  <a:lnTo>
                    <a:pt x="431" y="1473"/>
                  </a:lnTo>
                  <a:lnTo>
                    <a:pt x="0" y="3200"/>
                  </a:lnTo>
                  <a:lnTo>
                    <a:pt x="1163688" y="1155"/>
                  </a:lnTo>
                  <a:close/>
                </a:path>
                <a:path w="2780029" h="3810">
                  <a:moveTo>
                    <a:pt x="2779661" y="914"/>
                  </a:moveTo>
                  <a:lnTo>
                    <a:pt x="2775293" y="0"/>
                  </a:lnTo>
                  <a:lnTo>
                    <a:pt x="1163688" y="1155"/>
                  </a:lnTo>
                  <a:lnTo>
                    <a:pt x="2376906" y="1155"/>
                  </a:lnTo>
                  <a:lnTo>
                    <a:pt x="2779661" y="91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2" name="object 60"/>
            <p:cNvSpPr/>
            <p:nvPr>
              <p:custDataLst>
                <p:tags r:id="rId38"/>
              </p:custDataLst>
            </p:nvPr>
          </p:nvSpPr>
          <p:spPr>
            <a:xfrm>
              <a:off x="3191561" y="4492637"/>
              <a:ext cx="2776220" cy="15240"/>
            </a:xfrm>
            <a:custGeom>
              <a:avLst/>
              <a:gdLst/>
              <a:ahLst/>
              <a:cxnLst/>
              <a:rect l="l" t="t" r="r" b="b"/>
              <a:pathLst>
                <a:path w="2776220" h="15239">
                  <a:moveTo>
                    <a:pt x="737146" y="1270"/>
                  </a:moveTo>
                  <a:lnTo>
                    <a:pt x="145986" y="1270"/>
                  </a:lnTo>
                  <a:lnTo>
                    <a:pt x="145986" y="2540"/>
                  </a:lnTo>
                  <a:lnTo>
                    <a:pt x="737146" y="2540"/>
                  </a:lnTo>
                  <a:lnTo>
                    <a:pt x="737146" y="1270"/>
                  </a:lnTo>
                  <a:close/>
                </a:path>
                <a:path w="2776220" h="15239">
                  <a:moveTo>
                    <a:pt x="1248575" y="13703"/>
                  </a:moveTo>
                  <a:lnTo>
                    <a:pt x="752094" y="13703"/>
                  </a:lnTo>
                  <a:lnTo>
                    <a:pt x="752094" y="13487"/>
                  </a:lnTo>
                  <a:lnTo>
                    <a:pt x="0" y="13487"/>
                  </a:lnTo>
                  <a:lnTo>
                    <a:pt x="0" y="14757"/>
                  </a:lnTo>
                  <a:lnTo>
                    <a:pt x="752094" y="14757"/>
                  </a:lnTo>
                  <a:lnTo>
                    <a:pt x="752094" y="13716"/>
                  </a:lnTo>
                  <a:lnTo>
                    <a:pt x="1213116" y="13728"/>
                  </a:lnTo>
                  <a:lnTo>
                    <a:pt x="1248575" y="13703"/>
                  </a:lnTo>
                  <a:close/>
                </a:path>
                <a:path w="2776220" h="15239">
                  <a:moveTo>
                    <a:pt x="1765147" y="1016"/>
                  </a:moveTo>
                  <a:lnTo>
                    <a:pt x="1230223" y="1016"/>
                  </a:lnTo>
                  <a:lnTo>
                    <a:pt x="1230223" y="0"/>
                  </a:lnTo>
                  <a:lnTo>
                    <a:pt x="940574" y="0"/>
                  </a:lnTo>
                  <a:lnTo>
                    <a:pt x="940574" y="1270"/>
                  </a:lnTo>
                  <a:lnTo>
                    <a:pt x="1230223" y="1270"/>
                  </a:lnTo>
                  <a:lnTo>
                    <a:pt x="1317828" y="1206"/>
                  </a:lnTo>
                  <a:lnTo>
                    <a:pt x="1765147" y="1016"/>
                  </a:lnTo>
                  <a:close/>
                </a:path>
                <a:path w="2776220" h="15239">
                  <a:moveTo>
                    <a:pt x="2339581" y="266"/>
                  </a:moveTo>
                  <a:lnTo>
                    <a:pt x="1453489" y="736"/>
                  </a:lnTo>
                  <a:lnTo>
                    <a:pt x="2014131" y="736"/>
                  </a:lnTo>
                  <a:lnTo>
                    <a:pt x="2339581" y="266"/>
                  </a:lnTo>
                  <a:close/>
                </a:path>
                <a:path w="2776220" h="15239">
                  <a:moveTo>
                    <a:pt x="2776105" y="12763"/>
                  </a:moveTo>
                  <a:lnTo>
                    <a:pt x="2774873" y="12522"/>
                  </a:lnTo>
                  <a:lnTo>
                    <a:pt x="1163307" y="13665"/>
                  </a:lnTo>
                  <a:lnTo>
                    <a:pt x="1340040" y="13665"/>
                  </a:lnTo>
                  <a:lnTo>
                    <a:pt x="2776105" y="127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3" name="object 61"/>
            <p:cNvSpPr/>
            <p:nvPr>
              <p:custDataLst>
                <p:tags r:id="rId39"/>
              </p:custDataLst>
            </p:nvPr>
          </p:nvSpPr>
          <p:spPr>
            <a:xfrm>
              <a:off x="3192907" y="4500448"/>
              <a:ext cx="2752725" cy="1270"/>
            </a:xfrm>
            <a:custGeom>
              <a:avLst/>
              <a:gdLst/>
              <a:ahLst/>
              <a:cxnLst/>
              <a:rect l="l" t="t" r="r" b="b"/>
              <a:pathLst>
                <a:path w="2752725" h="1270">
                  <a:moveTo>
                    <a:pt x="2751251" y="0"/>
                  </a:moveTo>
                  <a:lnTo>
                    <a:pt x="12" y="863"/>
                  </a:lnTo>
                  <a:lnTo>
                    <a:pt x="2752318" y="228"/>
                  </a:lnTo>
                  <a:lnTo>
                    <a:pt x="275125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4" name="object 62"/>
            <p:cNvSpPr/>
            <p:nvPr>
              <p:custDataLst>
                <p:tags r:id="rId40"/>
              </p:custDataLst>
            </p:nvPr>
          </p:nvSpPr>
          <p:spPr>
            <a:xfrm>
              <a:off x="3191942" y="4501514"/>
              <a:ext cx="2762250" cy="3810"/>
            </a:xfrm>
            <a:custGeom>
              <a:avLst/>
              <a:gdLst/>
              <a:ahLst/>
              <a:cxnLst/>
              <a:rect l="l" t="t" r="r" b="b"/>
              <a:pathLst>
                <a:path w="2762250" h="3810">
                  <a:moveTo>
                    <a:pt x="2757270" y="0"/>
                  </a:moveTo>
                  <a:lnTo>
                    <a:pt x="312" y="2451"/>
                  </a:lnTo>
                  <a:lnTo>
                    <a:pt x="0" y="3708"/>
                  </a:lnTo>
                  <a:lnTo>
                    <a:pt x="2761994" y="990"/>
                  </a:lnTo>
                  <a:lnTo>
                    <a:pt x="275727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5" name="object 63"/>
            <p:cNvSpPr/>
            <p:nvPr>
              <p:custDataLst>
                <p:tags r:id="rId41"/>
              </p:custDataLst>
            </p:nvPr>
          </p:nvSpPr>
          <p:spPr>
            <a:xfrm>
              <a:off x="3192350" y="4501502"/>
              <a:ext cx="2758440" cy="2540"/>
            </a:xfrm>
            <a:custGeom>
              <a:avLst/>
              <a:gdLst/>
              <a:ahLst/>
              <a:cxnLst/>
              <a:rect l="l" t="t" r="r" b="b"/>
              <a:pathLst>
                <a:path w="2758440" h="2539">
                  <a:moveTo>
                    <a:pt x="2756849" y="0"/>
                  </a:moveTo>
                  <a:lnTo>
                    <a:pt x="12" y="2031"/>
                  </a:lnTo>
                  <a:lnTo>
                    <a:pt x="2758171" y="279"/>
                  </a:lnTo>
                  <a:lnTo>
                    <a:pt x="2756849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6" name="object 64"/>
            <p:cNvSpPr/>
            <p:nvPr>
              <p:custDataLst>
                <p:tags r:id="rId42"/>
              </p:custDataLst>
            </p:nvPr>
          </p:nvSpPr>
          <p:spPr>
            <a:xfrm>
              <a:off x="5311437" y="4494961"/>
              <a:ext cx="608330" cy="635"/>
            </a:xfrm>
            <a:custGeom>
              <a:avLst/>
              <a:gdLst/>
              <a:ahLst/>
              <a:cxnLst/>
              <a:rect l="l" t="t" r="r" b="b"/>
              <a:pathLst>
                <a:path w="608329" h="635">
                  <a:moveTo>
                    <a:pt x="606717" y="0"/>
                  </a:moveTo>
                  <a:lnTo>
                    <a:pt x="0" y="380"/>
                  </a:lnTo>
                  <a:lnTo>
                    <a:pt x="608164" y="304"/>
                  </a:lnTo>
                  <a:lnTo>
                    <a:pt x="60671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7" name="object 65"/>
            <p:cNvSpPr/>
            <p:nvPr>
              <p:custDataLst>
                <p:tags r:id="rId43"/>
              </p:custDataLst>
            </p:nvPr>
          </p:nvSpPr>
          <p:spPr>
            <a:xfrm>
              <a:off x="3193453" y="4496460"/>
              <a:ext cx="2738120" cy="3175"/>
            </a:xfrm>
            <a:custGeom>
              <a:avLst/>
              <a:gdLst/>
              <a:ahLst/>
              <a:cxnLst/>
              <a:rect l="l" t="t" r="r" b="b"/>
              <a:pathLst>
                <a:path w="2738120" h="3175">
                  <a:moveTo>
                    <a:pt x="2737701" y="1244"/>
                  </a:moveTo>
                  <a:lnTo>
                    <a:pt x="2736062" y="901"/>
                  </a:lnTo>
                  <a:lnTo>
                    <a:pt x="2731770" y="0"/>
                  </a:lnTo>
                  <a:lnTo>
                    <a:pt x="381" y="1104"/>
                  </a:lnTo>
                  <a:lnTo>
                    <a:pt x="0" y="2654"/>
                  </a:lnTo>
                  <a:lnTo>
                    <a:pt x="2519451" y="1041"/>
                  </a:lnTo>
                  <a:lnTo>
                    <a:pt x="2737701" y="12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8" name="object 66"/>
            <p:cNvSpPr/>
            <p:nvPr>
              <p:custDataLst>
                <p:tags r:id="rId44"/>
              </p:custDataLst>
            </p:nvPr>
          </p:nvSpPr>
          <p:spPr>
            <a:xfrm>
              <a:off x="3447034" y="4496511"/>
              <a:ext cx="2479040" cy="1905"/>
            </a:xfrm>
            <a:custGeom>
              <a:avLst/>
              <a:gdLst/>
              <a:ahLst/>
              <a:cxnLst/>
              <a:rect l="l" t="t" r="r" b="b"/>
              <a:pathLst>
                <a:path w="2479040" h="1904">
                  <a:moveTo>
                    <a:pt x="605447" y="139"/>
                  </a:moveTo>
                  <a:lnTo>
                    <a:pt x="0" y="139"/>
                  </a:lnTo>
                  <a:lnTo>
                    <a:pt x="0" y="1409"/>
                  </a:lnTo>
                  <a:lnTo>
                    <a:pt x="605447" y="1409"/>
                  </a:lnTo>
                  <a:lnTo>
                    <a:pt x="605447" y="139"/>
                  </a:lnTo>
                  <a:close/>
                </a:path>
                <a:path w="2479040" h="1904">
                  <a:moveTo>
                    <a:pt x="2478786" y="76"/>
                  </a:moveTo>
                  <a:lnTo>
                    <a:pt x="2478405" y="0"/>
                  </a:lnTo>
                  <a:lnTo>
                    <a:pt x="1751152" y="0"/>
                  </a:lnTo>
                  <a:lnTo>
                    <a:pt x="2478786" y="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99" name="object 67"/>
            <p:cNvSpPr/>
            <p:nvPr>
              <p:custDataLst>
                <p:tags r:id="rId45"/>
              </p:custDataLst>
            </p:nvPr>
          </p:nvSpPr>
          <p:spPr>
            <a:xfrm>
              <a:off x="4546673" y="4493704"/>
              <a:ext cx="1368425" cy="1270"/>
            </a:xfrm>
            <a:custGeom>
              <a:avLst/>
              <a:gdLst/>
              <a:ahLst/>
              <a:cxnLst/>
              <a:rect l="l" t="t" r="r" b="b"/>
              <a:pathLst>
                <a:path w="1368425" h="1270">
                  <a:moveTo>
                    <a:pt x="1365481" y="0"/>
                  </a:moveTo>
                  <a:lnTo>
                    <a:pt x="0" y="1219"/>
                  </a:lnTo>
                  <a:lnTo>
                    <a:pt x="72430" y="1219"/>
                  </a:lnTo>
                  <a:lnTo>
                    <a:pt x="1368135" y="558"/>
                  </a:lnTo>
                  <a:lnTo>
                    <a:pt x="136548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0" name="object 68"/>
            <p:cNvSpPr/>
            <p:nvPr>
              <p:custDataLst>
                <p:tags r:id="rId46"/>
              </p:custDataLst>
            </p:nvPr>
          </p:nvSpPr>
          <p:spPr>
            <a:xfrm>
              <a:off x="4546673" y="4493704"/>
              <a:ext cx="1366520" cy="1270"/>
            </a:xfrm>
            <a:custGeom>
              <a:avLst/>
              <a:gdLst/>
              <a:ahLst/>
              <a:cxnLst/>
              <a:rect l="l" t="t" r="r" b="b"/>
              <a:pathLst>
                <a:path w="1366520" h="1270">
                  <a:moveTo>
                    <a:pt x="1365481" y="0"/>
                  </a:moveTo>
                  <a:lnTo>
                    <a:pt x="0" y="1219"/>
                  </a:lnTo>
                  <a:lnTo>
                    <a:pt x="39475" y="1219"/>
                  </a:lnTo>
                  <a:lnTo>
                    <a:pt x="1366268" y="165"/>
                  </a:lnTo>
                  <a:lnTo>
                    <a:pt x="1365481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1" name="object 69"/>
            <p:cNvSpPr/>
            <p:nvPr>
              <p:custDataLst>
                <p:tags r:id="rId47"/>
              </p:custDataLst>
            </p:nvPr>
          </p:nvSpPr>
          <p:spPr>
            <a:xfrm>
              <a:off x="580491" y="4509935"/>
              <a:ext cx="5499100" cy="19685"/>
            </a:xfrm>
            <a:custGeom>
              <a:avLst/>
              <a:gdLst/>
              <a:ahLst/>
              <a:cxnLst/>
              <a:rect l="l" t="t" r="r" b="b"/>
              <a:pathLst>
                <a:path w="5499100" h="19685">
                  <a:moveTo>
                    <a:pt x="5408599" y="0"/>
                  </a:moveTo>
                  <a:lnTo>
                    <a:pt x="90398" y="0"/>
                  </a:lnTo>
                  <a:lnTo>
                    <a:pt x="0" y="19062"/>
                  </a:lnTo>
                  <a:lnTo>
                    <a:pt x="5499023" y="19062"/>
                  </a:lnTo>
                  <a:lnTo>
                    <a:pt x="5408599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2" name="object 70"/>
            <p:cNvSpPr/>
            <p:nvPr>
              <p:custDataLst>
                <p:tags r:id="rId48"/>
              </p:custDataLst>
            </p:nvPr>
          </p:nvSpPr>
          <p:spPr>
            <a:xfrm>
              <a:off x="599262" y="4513694"/>
              <a:ext cx="5408930" cy="13970"/>
            </a:xfrm>
            <a:custGeom>
              <a:avLst/>
              <a:gdLst/>
              <a:ahLst/>
              <a:cxnLst/>
              <a:rect l="l" t="t" r="r" b="b"/>
              <a:pathLst>
                <a:path w="5408930" h="13970">
                  <a:moveTo>
                    <a:pt x="1670418" y="12750"/>
                  </a:moveTo>
                  <a:lnTo>
                    <a:pt x="1473695" y="12382"/>
                  </a:lnTo>
                  <a:lnTo>
                    <a:pt x="1157617" y="12750"/>
                  </a:lnTo>
                  <a:lnTo>
                    <a:pt x="1670418" y="12750"/>
                  </a:lnTo>
                  <a:close/>
                </a:path>
                <a:path w="5408930" h="13970">
                  <a:moveTo>
                    <a:pt x="3011538" y="13258"/>
                  </a:moveTo>
                  <a:lnTo>
                    <a:pt x="2666022" y="13157"/>
                  </a:lnTo>
                  <a:lnTo>
                    <a:pt x="2222652" y="13258"/>
                  </a:lnTo>
                  <a:lnTo>
                    <a:pt x="3011538" y="13258"/>
                  </a:lnTo>
                  <a:close/>
                </a:path>
                <a:path w="5408930" h="13970">
                  <a:moveTo>
                    <a:pt x="3329990" y="13411"/>
                  </a:moveTo>
                  <a:lnTo>
                    <a:pt x="3110166" y="13322"/>
                  </a:lnTo>
                  <a:lnTo>
                    <a:pt x="2222652" y="13258"/>
                  </a:lnTo>
                  <a:lnTo>
                    <a:pt x="2163038" y="13208"/>
                  </a:lnTo>
                  <a:lnTo>
                    <a:pt x="1157617" y="12750"/>
                  </a:lnTo>
                  <a:lnTo>
                    <a:pt x="5765" y="10134"/>
                  </a:lnTo>
                  <a:lnTo>
                    <a:pt x="0" y="11353"/>
                  </a:lnTo>
                  <a:lnTo>
                    <a:pt x="944473" y="13220"/>
                  </a:lnTo>
                  <a:lnTo>
                    <a:pt x="988199" y="13271"/>
                  </a:lnTo>
                  <a:lnTo>
                    <a:pt x="1385811" y="13398"/>
                  </a:lnTo>
                  <a:lnTo>
                    <a:pt x="1591233" y="13220"/>
                  </a:lnTo>
                  <a:lnTo>
                    <a:pt x="1674622" y="13220"/>
                  </a:lnTo>
                  <a:lnTo>
                    <a:pt x="1680984" y="13220"/>
                  </a:lnTo>
                  <a:lnTo>
                    <a:pt x="2248535" y="13665"/>
                  </a:lnTo>
                  <a:lnTo>
                    <a:pt x="2889097" y="13525"/>
                  </a:lnTo>
                  <a:lnTo>
                    <a:pt x="3081947" y="13601"/>
                  </a:lnTo>
                  <a:lnTo>
                    <a:pt x="3329990" y="13411"/>
                  </a:lnTo>
                  <a:close/>
                </a:path>
                <a:path w="5408930" h="13970">
                  <a:moveTo>
                    <a:pt x="3411436" y="13220"/>
                  </a:moveTo>
                  <a:lnTo>
                    <a:pt x="3319526" y="12992"/>
                  </a:lnTo>
                  <a:lnTo>
                    <a:pt x="3219132" y="13220"/>
                  </a:lnTo>
                  <a:lnTo>
                    <a:pt x="3110166" y="13322"/>
                  </a:lnTo>
                  <a:lnTo>
                    <a:pt x="3359835" y="13322"/>
                  </a:lnTo>
                  <a:lnTo>
                    <a:pt x="3411436" y="13220"/>
                  </a:lnTo>
                  <a:close/>
                </a:path>
                <a:path w="5408930" h="13970">
                  <a:moveTo>
                    <a:pt x="3861879" y="3746"/>
                  </a:moveTo>
                  <a:lnTo>
                    <a:pt x="3461931" y="3746"/>
                  </a:lnTo>
                  <a:lnTo>
                    <a:pt x="3461931" y="5016"/>
                  </a:lnTo>
                  <a:lnTo>
                    <a:pt x="3861879" y="5016"/>
                  </a:lnTo>
                  <a:lnTo>
                    <a:pt x="3861879" y="3746"/>
                  </a:lnTo>
                  <a:close/>
                </a:path>
                <a:path w="5408930" h="13970">
                  <a:moveTo>
                    <a:pt x="4354842" y="2476"/>
                  </a:moveTo>
                  <a:lnTo>
                    <a:pt x="3946995" y="2476"/>
                  </a:lnTo>
                  <a:lnTo>
                    <a:pt x="3946995" y="3746"/>
                  </a:lnTo>
                  <a:lnTo>
                    <a:pt x="4354842" y="3746"/>
                  </a:lnTo>
                  <a:lnTo>
                    <a:pt x="4354842" y="2476"/>
                  </a:lnTo>
                  <a:close/>
                </a:path>
                <a:path w="5408930" h="13970">
                  <a:moveTo>
                    <a:pt x="4737659" y="1206"/>
                  </a:moveTo>
                  <a:lnTo>
                    <a:pt x="4432058" y="1206"/>
                  </a:lnTo>
                  <a:lnTo>
                    <a:pt x="4432058" y="2476"/>
                  </a:lnTo>
                  <a:lnTo>
                    <a:pt x="4737659" y="2476"/>
                  </a:lnTo>
                  <a:lnTo>
                    <a:pt x="4737659" y="1206"/>
                  </a:lnTo>
                  <a:close/>
                </a:path>
                <a:path w="5408930" h="13970">
                  <a:moveTo>
                    <a:pt x="5408320" y="152"/>
                  </a:moveTo>
                  <a:lnTo>
                    <a:pt x="5407609" y="0"/>
                  </a:lnTo>
                  <a:lnTo>
                    <a:pt x="5047666" y="1638"/>
                  </a:lnTo>
                  <a:lnTo>
                    <a:pt x="5408320" y="15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3" name="object 71"/>
            <p:cNvSpPr/>
            <p:nvPr>
              <p:custDataLst>
                <p:tags r:id="rId49"/>
              </p:custDataLst>
            </p:nvPr>
          </p:nvSpPr>
          <p:spPr>
            <a:xfrm>
              <a:off x="615696" y="4518799"/>
              <a:ext cx="5428615" cy="6350"/>
            </a:xfrm>
            <a:custGeom>
              <a:avLst/>
              <a:gdLst/>
              <a:ahLst/>
              <a:cxnLst/>
              <a:rect l="l" t="t" r="r" b="b"/>
              <a:pathLst>
                <a:path w="5428615" h="6350">
                  <a:moveTo>
                    <a:pt x="3055963" y="5245"/>
                  </a:moveTo>
                  <a:lnTo>
                    <a:pt x="13169" y="0"/>
                  </a:lnTo>
                  <a:lnTo>
                    <a:pt x="0" y="2781"/>
                  </a:lnTo>
                  <a:lnTo>
                    <a:pt x="2675394" y="5727"/>
                  </a:lnTo>
                  <a:lnTo>
                    <a:pt x="3055963" y="5245"/>
                  </a:lnTo>
                  <a:close/>
                </a:path>
                <a:path w="5428615" h="6350">
                  <a:moveTo>
                    <a:pt x="5428259" y="2705"/>
                  </a:moveTo>
                  <a:lnTo>
                    <a:pt x="5426570" y="2349"/>
                  </a:lnTo>
                  <a:lnTo>
                    <a:pt x="3055963" y="5245"/>
                  </a:lnTo>
                  <a:lnTo>
                    <a:pt x="4246257" y="5245"/>
                  </a:lnTo>
                  <a:lnTo>
                    <a:pt x="5428259" y="270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4" name="object 72"/>
            <p:cNvSpPr/>
            <p:nvPr>
              <p:custDataLst>
                <p:tags r:id="rId50"/>
              </p:custDataLst>
            </p:nvPr>
          </p:nvSpPr>
          <p:spPr>
            <a:xfrm>
              <a:off x="639229" y="4514583"/>
              <a:ext cx="5400040" cy="7620"/>
            </a:xfrm>
            <a:custGeom>
              <a:avLst/>
              <a:gdLst/>
              <a:ahLst/>
              <a:cxnLst/>
              <a:rect l="l" t="t" r="r" b="b"/>
              <a:pathLst>
                <a:path w="5400040" h="7620">
                  <a:moveTo>
                    <a:pt x="3913479" y="6985"/>
                  </a:moveTo>
                  <a:lnTo>
                    <a:pt x="2030996" y="5194"/>
                  </a:lnTo>
                  <a:lnTo>
                    <a:pt x="9664" y="0"/>
                  </a:lnTo>
                  <a:lnTo>
                    <a:pt x="0" y="2032"/>
                  </a:lnTo>
                  <a:lnTo>
                    <a:pt x="889571" y="5194"/>
                  </a:lnTo>
                  <a:lnTo>
                    <a:pt x="934135" y="5194"/>
                  </a:lnTo>
                  <a:lnTo>
                    <a:pt x="3575405" y="7239"/>
                  </a:lnTo>
                  <a:lnTo>
                    <a:pt x="3913479" y="6985"/>
                  </a:lnTo>
                  <a:close/>
                </a:path>
                <a:path w="5400040" h="7620">
                  <a:moveTo>
                    <a:pt x="5399837" y="5892"/>
                  </a:moveTo>
                  <a:lnTo>
                    <a:pt x="5388127" y="3429"/>
                  </a:lnTo>
                  <a:lnTo>
                    <a:pt x="3913479" y="6985"/>
                  </a:lnTo>
                  <a:lnTo>
                    <a:pt x="4062946" y="6985"/>
                  </a:lnTo>
                  <a:lnTo>
                    <a:pt x="5399837" y="5892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5" name="object 73"/>
            <p:cNvSpPr/>
            <p:nvPr>
              <p:custDataLst>
                <p:tags r:id="rId51"/>
              </p:custDataLst>
            </p:nvPr>
          </p:nvSpPr>
          <p:spPr>
            <a:xfrm>
              <a:off x="650748" y="4512106"/>
              <a:ext cx="5349875" cy="5715"/>
            </a:xfrm>
            <a:custGeom>
              <a:avLst/>
              <a:gdLst/>
              <a:ahLst/>
              <a:cxnLst/>
              <a:rect l="l" t="t" r="r" b="b"/>
              <a:pathLst>
                <a:path w="5349875" h="5714">
                  <a:moveTo>
                    <a:pt x="3001035" y="4445"/>
                  </a:moveTo>
                  <a:lnTo>
                    <a:pt x="1636280" y="3149"/>
                  </a:lnTo>
                  <a:lnTo>
                    <a:pt x="4635" y="1104"/>
                  </a:lnTo>
                  <a:lnTo>
                    <a:pt x="0" y="2082"/>
                  </a:lnTo>
                  <a:lnTo>
                    <a:pt x="683755" y="3251"/>
                  </a:lnTo>
                  <a:lnTo>
                    <a:pt x="869632" y="3238"/>
                  </a:lnTo>
                  <a:lnTo>
                    <a:pt x="2772638" y="5511"/>
                  </a:lnTo>
                  <a:lnTo>
                    <a:pt x="3001035" y="4445"/>
                  </a:lnTo>
                  <a:close/>
                </a:path>
                <a:path w="5349875" h="5714">
                  <a:moveTo>
                    <a:pt x="5349595" y="203"/>
                  </a:moveTo>
                  <a:lnTo>
                    <a:pt x="5348617" y="0"/>
                  </a:lnTo>
                  <a:lnTo>
                    <a:pt x="3001035" y="4445"/>
                  </a:lnTo>
                  <a:lnTo>
                    <a:pt x="3445268" y="4445"/>
                  </a:lnTo>
                  <a:lnTo>
                    <a:pt x="5349595" y="20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6" name="object 74"/>
            <p:cNvSpPr/>
            <p:nvPr>
              <p:custDataLst>
                <p:tags r:id="rId52"/>
              </p:custDataLst>
            </p:nvPr>
          </p:nvSpPr>
          <p:spPr>
            <a:xfrm>
              <a:off x="639241" y="4516094"/>
              <a:ext cx="5397500" cy="6350"/>
            </a:xfrm>
            <a:custGeom>
              <a:avLst/>
              <a:gdLst/>
              <a:ahLst/>
              <a:cxnLst/>
              <a:rect l="l" t="t" r="r" b="b"/>
              <a:pathLst>
                <a:path w="5397500" h="6350">
                  <a:moveTo>
                    <a:pt x="3938320" y="5473"/>
                  </a:moveTo>
                  <a:lnTo>
                    <a:pt x="2451" y="0"/>
                  </a:lnTo>
                  <a:lnTo>
                    <a:pt x="0" y="520"/>
                  </a:lnTo>
                  <a:lnTo>
                    <a:pt x="3575393" y="5727"/>
                  </a:lnTo>
                  <a:lnTo>
                    <a:pt x="3938320" y="5473"/>
                  </a:lnTo>
                  <a:close/>
                </a:path>
                <a:path w="5397500" h="6350">
                  <a:moveTo>
                    <a:pt x="5397424" y="3873"/>
                  </a:moveTo>
                  <a:lnTo>
                    <a:pt x="5395976" y="3568"/>
                  </a:lnTo>
                  <a:lnTo>
                    <a:pt x="3938320" y="5473"/>
                  </a:lnTo>
                  <a:lnTo>
                    <a:pt x="4065333" y="5473"/>
                  </a:lnTo>
                  <a:lnTo>
                    <a:pt x="5397424" y="38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7" name="object 75"/>
            <p:cNvSpPr/>
            <p:nvPr>
              <p:custDataLst>
                <p:tags r:id="rId53"/>
              </p:custDataLst>
            </p:nvPr>
          </p:nvSpPr>
          <p:spPr>
            <a:xfrm>
              <a:off x="4484346" y="4524491"/>
              <a:ext cx="1576070" cy="3810"/>
            </a:xfrm>
            <a:custGeom>
              <a:avLst/>
              <a:gdLst/>
              <a:ahLst/>
              <a:cxnLst/>
              <a:rect l="l" t="t" r="r" b="b"/>
              <a:pathLst>
                <a:path w="1576070" h="3810">
                  <a:moveTo>
                    <a:pt x="1573794" y="0"/>
                  </a:moveTo>
                  <a:lnTo>
                    <a:pt x="0" y="2992"/>
                  </a:lnTo>
                  <a:lnTo>
                    <a:pt x="15389" y="3350"/>
                  </a:lnTo>
                  <a:lnTo>
                    <a:pt x="1575826" y="428"/>
                  </a:lnTo>
                  <a:lnTo>
                    <a:pt x="1573794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8" name="object 76"/>
            <p:cNvSpPr/>
            <p:nvPr>
              <p:custDataLst>
                <p:tags r:id="rId54"/>
              </p:custDataLst>
            </p:nvPr>
          </p:nvSpPr>
          <p:spPr>
            <a:xfrm>
              <a:off x="1272413" y="4509947"/>
              <a:ext cx="3966845" cy="5080"/>
            </a:xfrm>
            <a:custGeom>
              <a:avLst/>
              <a:gdLst/>
              <a:ahLst/>
              <a:cxnLst/>
              <a:rect l="l" t="t" r="r" b="b"/>
              <a:pathLst>
                <a:path w="3966845" h="5079">
                  <a:moveTo>
                    <a:pt x="2283714" y="5029"/>
                  </a:moveTo>
                  <a:lnTo>
                    <a:pt x="2260777" y="3467"/>
                  </a:lnTo>
                  <a:lnTo>
                    <a:pt x="2124633" y="3365"/>
                  </a:lnTo>
                  <a:lnTo>
                    <a:pt x="1570253" y="2311"/>
                  </a:lnTo>
                  <a:lnTo>
                    <a:pt x="952461" y="2311"/>
                  </a:lnTo>
                  <a:lnTo>
                    <a:pt x="952461" y="393"/>
                  </a:lnTo>
                  <a:lnTo>
                    <a:pt x="0" y="393"/>
                  </a:lnTo>
                  <a:lnTo>
                    <a:pt x="0" y="2933"/>
                  </a:lnTo>
                  <a:lnTo>
                    <a:pt x="880770" y="2933"/>
                  </a:lnTo>
                  <a:lnTo>
                    <a:pt x="1130503" y="3429"/>
                  </a:lnTo>
                  <a:lnTo>
                    <a:pt x="1223238" y="3429"/>
                  </a:lnTo>
                  <a:lnTo>
                    <a:pt x="2283714" y="5029"/>
                  </a:lnTo>
                  <a:close/>
                </a:path>
                <a:path w="3966845" h="5079">
                  <a:moveTo>
                    <a:pt x="3966553" y="0"/>
                  </a:moveTo>
                  <a:lnTo>
                    <a:pt x="3375660" y="0"/>
                  </a:lnTo>
                  <a:lnTo>
                    <a:pt x="2260777" y="3467"/>
                  </a:lnTo>
                  <a:lnTo>
                    <a:pt x="3175203" y="3467"/>
                  </a:lnTo>
                  <a:lnTo>
                    <a:pt x="396655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09" name="object 77"/>
            <p:cNvSpPr/>
            <p:nvPr>
              <p:custDataLst>
                <p:tags r:id="rId55"/>
              </p:custDataLst>
            </p:nvPr>
          </p:nvSpPr>
          <p:spPr>
            <a:xfrm>
              <a:off x="615696" y="4509947"/>
              <a:ext cx="5428615" cy="14604"/>
            </a:xfrm>
            <a:custGeom>
              <a:avLst/>
              <a:gdLst/>
              <a:ahLst/>
              <a:cxnLst/>
              <a:rect l="l" t="t" r="r" b="b"/>
              <a:pathLst>
                <a:path w="5428615" h="14604">
                  <a:moveTo>
                    <a:pt x="2956039" y="4864"/>
                  </a:moveTo>
                  <a:lnTo>
                    <a:pt x="2264016" y="3365"/>
                  </a:lnTo>
                  <a:lnTo>
                    <a:pt x="1407210" y="2311"/>
                  </a:lnTo>
                  <a:lnTo>
                    <a:pt x="299415" y="0"/>
                  </a:lnTo>
                  <a:lnTo>
                    <a:pt x="118440" y="0"/>
                  </a:lnTo>
                  <a:lnTo>
                    <a:pt x="869416" y="2336"/>
                  </a:lnTo>
                  <a:lnTo>
                    <a:pt x="1228001" y="2324"/>
                  </a:lnTo>
                  <a:lnTo>
                    <a:pt x="1787207" y="3429"/>
                  </a:lnTo>
                  <a:lnTo>
                    <a:pt x="1876056" y="3429"/>
                  </a:lnTo>
                  <a:lnTo>
                    <a:pt x="2940431" y="5029"/>
                  </a:lnTo>
                  <a:lnTo>
                    <a:pt x="2956039" y="4864"/>
                  </a:lnTo>
                  <a:close/>
                </a:path>
                <a:path w="5428615" h="14604">
                  <a:moveTo>
                    <a:pt x="3021647" y="14414"/>
                  </a:moveTo>
                  <a:lnTo>
                    <a:pt x="6134" y="10337"/>
                  </a:lnTo>
                  <a:lnTo>
                    <a:pt x="0" y="11633"/>
                  </a:lnTo>
                  <a:lnTo>
                    <a:pt x="2675394" y="14579"/>
                  </a:lnTo>
                  <a:lnTo>
                    <a:pt x="3021647" y="14414"/>
                  </a:lnTo>
                  <a:close/>
                </a:path>
                <a:path w="5428615" h="14604">
                  <a:moveTo>
                    <a:pt x="4623282" y="0"/>
                  </a:moveTo>
                  <a:lnTo>
                    <a:pt x="4570222" y="0"/>
                  </a:lnTo>
                  <a:lnTo>
                    <a:pt x="2956039" y="4864"/>
                  </a:lnTo>
                  <a:lnTo>
                    <a:pt x="3096298" y="4864"/>
                  </a:lnTo>
                  <a:lnTo>
                    <a:pt x="4623282" y="0"/>
                  </a:lnTo>
                  <a:close/>
                </a:path>
                <a:path w="5428615" h="14604">
                  <a:moveTo>
                    <a:pt x="5428259" y="11557"/>
                  </a:moveTo>
                  <a:lnTo>
                    <a:pt x="5427535" y="11404"/>
                  </a:lnTo>
                  <a:lnTo>
                    <a:pt x="3021647" y="14414"/>
                  </a:lnTo>
                  <a:lnTo>
                    <a:pt x="3225520" y="14414"/>
                  </a:lnTo>
                  <a:lnTo>
                    <a:pt x="5428259" y="11557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0" name="object 78"/>
            <p:cNvSpPr/>
            <p:nvPr>
              <p:custDataLst>
                <p:tags r:id="rId56"/>
              </p:custDataLst>
            </p:nvPr>
          </p:nvSpPr>
          <p:spPr>
            <a:xfrm>
              <a:off x="765260" y="4473384"/>
              <a:ext cx="3896995" cy="17145"/>
            </a:xfrm>
            <a:custGeom>
              <a:avLst/>
              <a:gdLst/>
              <a:ahLst/>
              <a:cxnLst/>
              <a:rect l="l" t="t" r="r" b="b"/>
              <a:pathLst>
                <a:path w="3896995" h="17145">
                  <a:moveTo>
                    <a:pt x="3855787" y="0"/>
                  </a:moveTo>
                  <a:lnTo>
                    <a:pt x="78781" y="0"/>
                  </a:lnTo>
                  <a:lnTo>
                    <a:pt x="0" y="16611"/>
                  </a:lnTo>
                  <a:lnTo>
                    <a:pt x="3896713" y="16611"/>
                  </a:lnTo>
                  <a:lnTo>
                    <a:pt x="3855787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1" name="object 79"/>
            <p:cNvSpPr/>
            <p:nvPr>
              <p:custDataLst>
                <p:tags r:id="rId57"/>
              </p:custDataLst>
            </p:nvPr>
          </p:nvSpPr>
          <p:spPr>
            <a:xfrm>
              <a:off x="1019657" y="4486757"/>
              <a:ext cx="3634740" cy="3175"/>
            </a:xfrm>
            <a:custGeom>
              <a:avLst/>
              <a:gdLst/>
              <a:ahLst/>
              <a:cxnLst/>
              <a:rect l="l" t="t" r="r" b="b"/>
              <a:pathLst>
                <a:path w="3634740" h="3175">
                  <a:moveTo>
                    <a:pt x="447052" y="12"/>
                  </a:moveTo>
                  <a:lnTo>
                    <a:pt x="0" y="12"/>
                  </a:lnTo>
                  <a:lnTo>
                    <a:pt x="0" y="1282"/>
                  </a:lnTo>
                  <a:lnTo>
                    <a:pt x="447052" y="1282"/>
                  </a:lnTo>
                  <a:lnTo>
                    <a:pt x="447052" y="12"/>
                  </a:lnTo>
                  <a:close/>
                </a:path>
                <a:path w="3634740" h="3175">
                  <a:moveTo>
                    <a:pt x="1020013" y="1282"/>
                  </a:moveTo>
                  <a:lnTo>
                    <a:pt x="788289" y="1282"/>
                  </a:lnTo>
                  <a:lnTo>
                    <a:pt x="788289" y="2552"/>
                  </a:lnTo>
                  <a:lnTo>
                    <a:pt x="1020013" y="2552"/>
                  </a:lnTo>
                  <a:lnTo>
                    <a:pt x="1020013" y="1282"/>
                  </a:lnTo>
                  <a:close/>
                </a:path>
                <a:path w="3634740" h="3175">
                  <a:moveTo>
                    <a:pt x="2533929" y="1549"/>
                  </a:moveTo>
                  <a:lnTo>
                    <a:pt x="1427302" y="1320"/>
                  </a:lnTo>
                  <a:lnTo>
                    <a:pt x="1229639" y="1295"/>
                  </a:lnTo>
                  <a:lnTo>
                    <a:pt x="1072718" y="1638"/>
                  </a:lnTo>
                  <a:lnTo>
                    <a:pt x="1021016" y="1663"/>
                  </a:lnTo>
                  <a:lnTo>
                    <a:pt x="1259738" y="1663"/>
                  </a:lnTo>
                  <a:lnTo>
                    <a:pt x="1267612" y="1638"/>
                  </a:lnTo>
                  <a:lnTo>
                    <a:pt x="1816341" y="1600"/>
                  </a:lnTo>
                  <a:lnTo>
                    <a:pt x="2125535" y="1638"/>
                  </a:lnTo>
                  <a:lnTo>
                    <a:pt x="2280424" y="1752"/>
                  </a:lnTo>
                  <a:lnTo>
                    <a:pt x="2480259" y="1638"/>
                  </a:lnTo>
                  <a:lnTo>
                    <a:pt x="2533929" y="1549"/>
                  </a:lnTo>
                  <a:close/>
                </a:path>
                <a:path w="3634740" h="3175">
                  <a:moveTo>
                    <a:pt x="3634702" y="152"/>
                  </a:moveTo>
                  <a:lnTo>
                    <a:pt x="3634321" y="0"/>
                  </a:lnTo>
                  <a:lnTo>
                    <a:pt x="3372269" y="508"/>
                  </a:lnTo>
                  <a:lnTo>
                    <a:pt x="3372269" y="12"/>
                  </a:lnTo>
                  <a:lnTo>
                    <a:pt x="2574658" y="12"/>
                  </a:lnTo>
                  <a:lnTo>
                    <a:pt x="2574658" y="1270"/>
                  </a:lnTo>
                  <a:lnTo>
                    <a:pt x="2220099" y="1016"/>
                  </a:lnTo>
                  <a:lnTo>
                    <a:pt x="2065566" y="952"/>
                  </a:lnTo>
                  <a:lnTo>
                    <a:pt x="1427302" y="1320"/>
                  </a:lnTo>
                  <a:lnTo>
                    <a:pt x="2652471" y="1320"/>
                  </a:lnTo>
                  <a:lnTo>
                    <a:pt x="2598420" y="1282"/>
                  </a:lnTo>
                  <a:lnTo>
                    <a:pt x="3372269" y="1282"/>
                  </a:lnTo>
                  <a:lnTo>
                    <a:pt x="3372269" y="863"/>
                  </a:lnTo>
                  <a:lnTo>
                    <a:pt x="3457346" y="762"/>
                  </a:lnTo>
                  <a:lnTo>
                    <a:pt x="3372269" y="762"/>
                  </a:lnTo>
                  <a:lnTo>
                    <a:pt x="3372269" y="596"/>
                  </a:lnTo>
                  <a:lnTo>
                    <a:pt x="3519106" y="596"/>
                  </a:lnTo>
                  <a:lnTo>
                    <a:pt x="3634702" y="152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2" name="object 80"/>
            <p:cNvSpPr/>
            <p:nvPr>
              <p:custDataLst>
                <p:tags r:id="rId58"/>
              </p:custDataLst>
            </p:nvPr>
          </p:nvSpPr>
          <p:spPr>
            <a:xfrm>
              <a:off x="779500" y="4486833"/>
              <a:ext cx="3875404" cy="2540"/>
            </a:xfrm>
            <a:custGeom>
              <a:avLst/>
              <a:gdLst/>
              <a:ahLst/>
              <a:cxnLst/>
              <a:rect l="l" t="t" r="r" b="b"/>
              <a:pathLst>
                <a:path w="3875404" h="2539">
                  <a:moveTo>
                    <a:pt x="1258912" y="2171"/>
                  </a:moveTo>
                  <a:lnTo>
                    <a:pt x="1110411" y="1866"/>
                  </a:lnTo>
                  <a:lnTo>
                    <a:pt x="495" y="63"/>
                  </a:lnTo>
                  <a:lnTo>
                    <a:pt x="0" y="165"/>
                  </a:lnTo>
                  <a:lnTo>
                    <a:pt x="1258912" y="2171"/>
                  </a:lnTo>
                  <a:close/>
                </a:path>
                <a:path w="3875404" h="2539">
                  <a:moveTo>
                    <a:pt x="3098685" y="723"/>
                  </a:moveTo>
                  <a:lnTo>
                    <a:pt x="2564434" y="1409"/>
                  </a:lnTo>
                  <a:lnTo>
                    <a:pt x="2252649" y="1308"/>
                  </a:lnTo>
                  <a:lnTo>
                    <a:pt x="1915160" y="1473"/>
                  </a:lnTo>
                  <a:lnTo>
                    <a:pt x="1652155" y="1473"/>
                  </a:lnTo>
                  <a:lnTo>
                    <a:pt x="1830070" y="1524"/>
                  </a:lnTo>
                  <a:lnTo>
                    <a:pt x="1110411" y="1866"/>
                  </a:lnTo>
                  <a:lnTo>
                    <a:pt x="1426464" y="1866"/>
                  </a:lnTo>
                  <a:lnTo>
                    <a:pt x="2275116" y="1625"/>
                  </a:lnTo>
                  <a:lnTo>
                    <a:pt x="2520581" y="1676"/>
                  </a:lnTo>
                  <a:lnTo>
                    <a:pt x="2774073" y="1473"/>
                  </a:lnTo>
                  <a:lnTo>
                    <a:pt x="2613634" y="1422"/>
                  </a:lnTo>
                  <a:lnTo>
                    <a:pt x="2811907" y="1422"/>
                  </a:lnTo>
                  <a:lnTo>
                    <a:pt x="3098685" y="723"/>
                  </a:lnTo>
                  <a:close/>
                </a:path>
                <a:path w="3875404" h="2539">
                  <a:moveTo>
                    <a:pt x="3696106" y="673"/>
                  </a:moveTo>
                  <a:lnTo>
                    <a:pt x="3461283" y="635"/>
                  </a:lnTo>
                  <a:lnTo>
                    <a:pt x="3205886" y="482"/>
                  </a:lnTo>
                  <a:lnTo>
                    <a:pt x="3105429" y="711"/>
                  </a:lnTo>
                  <a:lnTo>
                    <a:pt x="3324453" y="698"/>
                  </a:lnTo>
                  <a:lnTo>
                    <a:pt x="3578364" y="800"/>
                  </a:lnTo>
                  <a:lnTo>
                    <a:pt x="3696106" y="673"/>
                  </a:lnTo>
                  <a:close/>
                </a:path>
                <a:path w="3875404" h="2539">
                  <a:moveTo>
                    <a:pt x="3874859" y="63"/>
                  </a:moveTo>
                  <a:lnTo>
                    <a:pt x="3874706" y="0"/>
                  </a:lnTo>
                  <a:lnTo>
                    <a:pt x="3461283" y="635"/>
                  </a:lnTo>
                  <a:lnTo>
                    <a:pt x="3713975" y="635"/>
                  </a:lnTo>
                  <a:lnTo>
                    <a:pt x="3765753" y="482"/>
                  </a:lnTo>
                  <a:lnTo>
                    <a:pt x="3874859" y="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3" name="object 81"/>
            <p:cNvSpPr/>
            <p:nvPr>
              <p:custDataLst>
                <p:tags r:id="rId59"/>
              </p:custDataLst>
            </p:nvPr>
          </p:nvSpPr>
          <p:spPr>
            <a:xfrm>
              <a:off x="836206" y="4473396"/>
              <a:ext cx="3147060" cy="4445"/>
            </a:xfrm>
            <a:custGeom>
              <a:avLst/>
              <a:gdLst/>
              <a:ahLst/>
              <a:cxnLst/>
              <a:rect l="l" t="t" r="r" b="b"/>
              <a:pathLst>
                <a:path w="3147060" h="4445">
                  <a:moveTo>
                    <a:pt x="906487" y="3784"/>
                  </a:moveTo>
                  <a:lnTo>
                    <a:pt x="568667" y="2794"/>
                  </a:lnTo>
                  <a:lnTo>
                    <a:pt x="3517" y="901"/>
                  </a:lnTo>
                  <a:lnTo>
                    <a:pt x="0" y="1651"/>
                  </a:lnTo>
                  <a:lnTo>
                    <a:pt x="464794" y="2794"/>
                  </a:lnTo>
                  <a:lnTo>
                    <a:pt x="892429" y="4191"/>
                  </a:lnTo>
                  <a:lnTo>
                    <a:pt x="906487" y="3784"/>
                  </a:lnTo>
                  <a:close/>
                </a:path>
                <a:path w="3147060" h="4445">
                  <a:moveTo>
                    <a:pt x="1248829" y="3784"/>
                  </a:moveTo>
                  <a:lnTo>
                    <a:pt x="1175346" y="3644"/>
                  </a:lnTo>
                  <a:lnTo>
                    <a:pt x="1009129" y="3606"/>
                  </a:lnTo>
                  <a:lnTo>
                    <a:pt x="906487" y="3784"/>
                  </a:lnTo>
                  <a:lnTo>
                    <a:pt x="1248829" y="3784"/>
                  </a:lnTo>
                  <a:close/>
                </a:path>
                <a:path w="3147060" h="4445">
                  <a:moveTo>
                    <a:pt x="2617660" y="0"/>
                  </a:moveTo>
                  <a:lnTo>
                    <a:pt x="2416543" y="0"/>
                  </a:lnTo>
                  <a:lnTo>
                    <a:pt x="1416850" y="2794"/>
                  </a:lnTo>
                  <a:lnTo>
                    <a:pt x="1175346" y="3644"/>
                  </a:lnTo>
                  <a:lnTo>
                    <a:pt x="1352270" y="3644"/>
                  </a:lnTo>
                  <a:lnTo>
                    <a:pt x="1925091" y="2755"/>
                  </a:lnTo>
                  <a:lnTo>
                    <a:pt x="2617660" y="0"/>
                  </a:lnTo>
                  <a:close/>
                </a:path>
                <a:path w="3147060" h="4445">
                  <a:moveTo>
                    <a:pt x="3146615" y="0"/>
                  </a:moveTo>
                  <a:lnTo>
                    <a:pt x="2844736" y="0"/>
                  </a:lnTo>
                  <a:lnTo>
                    <a:pt x="3053473" y="63"/>
                  </a:lnTo>
                  <a:lnTo>
                    <a:pt x="314661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4" name="object 82"/>
            <p:cNvSpPr/>
            <p:nvPr>
              <p:custDataLst>
                <p:tags r:id="rId60"/>
              </p:custDataLst>
            </p:nvPr>
          </p:nvSpPr>
          <p:spPr>
            <a:xfrm>
              <a:off x="836193" y="4473396"/>
              <a:ext cx="3147060" cy="4445"/>
            </a:xfrm>
            <a:custGeom>
              <a:avLst/>
              <a:gdLst/>
              <a:ahLst/>
              <a:cxnLst/>
              <a:rect l="l" t="t" r="r" b="b"/>
              <a:pathLst>
                <a:path w="3147060" h="4445">
                  <a:moveTo>
                    <a:pt x="908316" y="3962"/>
                  </a:moveTo>
                  <a:lnTo>
                    <a:pt x="475932" y="2794"/>
                  </a:lnTo>
                  <a:lnTo>
                    <a:pt x="914" y="1460"/>
                  </a:lnTo>
                  <a:lnTo>
                    <a:pt x="0" y="1651"/>
                  </a:lnTo>
                  <a:lnTo>
                    <a:pt x="464908" y="2794"/>
                  </a:lnTo>
                  <a:lnTo>
                    <a:pt x="892441" y="4191"/>
                  </a:lnTo>
                  <a:lnTo>
                    <a:pt x="908316" y="3962"/>
                  </a:lnTo>
                  <a:close/>
                </a:path>
                <a:path w="3147060" h="4445">
                  <a:moveTo>
                    <a:pt x="1920697" y="2755"/>
                  </a:moveTo>
                  <a:lnTo>
                    <a:pt x="1829828" y="2616"/>
                  </a:lnTo>
                  <a:lnTo>
                    <a:pt x="1777365" y="2603"/>
                  </a:lnTo>
                  <a:lnTo>
                    <a:pt x="1476286" y="2794"/>
                  </a:lnTo>
                  <a:lnTo>
                    <a:pt x="908316" y="3962"/>
                  </a:lnTo>
                  <a:lnTo>
                    <a:pt x="1027874" y="3962"/>
                  </a:lnTo>
                  <a:lnTo>
                    <a:pt x="1662709" y="2794"/>
                  </a:lnTo>
                  <a:lnTo>
                    <a:pt x="1853984" y="2768"/>
                  </a:lnTo>
                  <a:lnTo>
                    <a:pt x="1892122" y="2794"/>
                  </a:lnTo>
                  <a:lnTo>
                    <a:pt x="1920697" y="2755"/>
                  </a:lnTo>
                  <a:close/>
                </a:path>
                <a:path w="3147060" h="4445">
                  <a:moveTo>
                    <a:pt x="2403932" y="558"/>
                  </a:moveTo>
                  <a:lnTo>
                    <a:pt x="1829828" y="2616"/>
                  </a:lnTo>
                  <a:lnTo>
                    <a:pt x="1990356" y="2616"/>
                  </a:lnTo>
                  <a:lnTo>
                    <a:pt x="2403932" y="558"/>
                  </a:lnTo>
                  <a:close/>
                </a:path>
                <a:path w="3147060" h="4445">
                  <a:moveTo>
                    <a:pt x="3146615" y="0"/>
                  </a:moveTo>
                  <a:lnTo>
                    <a:pt x="2844736" y="0"/>
                  </a:lnTo>
                  <a:lnTo>
                    <a:pt x="3053473" y="63"/>
                  </a:lnTo>
                  <a:lnTo>
                    <a:pt x="314661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5" name="object 83"/>
            <p:cNvSpPr/>
            <p:nvPr>
              <p:custDataLst>
                <p:tags r:id="rId61"/>
              </p:custDataLst>
            </p:nvPr>
          </p:nvSpPr>
          <p:spPr>
            <a:xfrm>
              <a:off x="1254201" y="4473384"/>
              <a:ext cx="1223645" cy="2540"/>
            </a:xfrm>
            <a:custGeom>
              <a:avLst/>
              <a:gdLst/>
              <a:ahLst/>
              <a:cxnLst/>
              <a:rect l="l" t="t" r="r" b="b"/>
              <a:pathLst>
                <a:path w="1223645" h="2539">
                  <a:moveTo>
                    <a:pt x="10996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09969" y="1270"/>
                  </a:lnTo>
                  <a:lnTo>
                    <a:pt x="109969" y="0"/>
                  </a:lnTo>
                  <a:close/>
                </a:path>
                <a:path w="1223645" h="2539">
                  <a:moveTo>
                    <a:pt x="301167" y="1270"/>
                  </a:moveTo>
                  <a:lnTo>
                    <a:pt x="261708" y="1270"/>
                  </a:lnTo>
                  <a:lnTo>
                    <a:pt x="261708" y="2540"/>
                  </a:lnTo>
                  <a:lnTo>
                    <a:pt x="301167" y="2540"/>
                  </a:lnTo>
                  <a:lnTo>
                    <a:pt x="301167" y="1270"/>
                  </a:lnTo>
                  <a:close/>
                </a:path>
                <a:path w="1223645" h="2539">
                  <a:moveTo>
                    <a:pt x="706285" y="1270"/>
                  </a:moveTo>
                  <a:lnTo>
                    <a:pt x="664565" y="1270"/>
                  </a:lnTo>
                  <a:lnTo>
                    <a:pt x="664565" y="2540"/>
                  </a:lnTo>
                  <a:lnTo>
                    <a:pt x="706285" y="2540"/>
                  </a:lnTo>
                  <a:lnTo>
                    <a:pt x="706285" y="1270"/>
                  </a:lnTo>
                  <a:close/>
                </a:path>
                <a:path w="1223645" h="2539">
                  <a:moveTo>
                    <a:pt x="1223378" y="0"/>
                  </a:moveTo>
                  <a:lnTo>
                    <a:pt x="1044651" y="0"/>
                  </a:lnTo>
                  <a:lnTo>
                    <a:pt x="1044651" y="1270"/>
                  </a:lnTo>
                  <a:lnTo>
                    <a:pt x="1223378" y="1270"/>
                  </a:lnTo>
                  <a:lnTo>
                    <a:pt x="1223378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6" name="object 84"/>
            <p:cNvSpPr/>
            <p:nvPr>
              <p:custDataLst>
                <p:tags r:id="rId62"/>
              </p:custDataLst>
            </p:nvPr>
          </p:nvSpPr>
          <p:spPr>
            <a:xfrm>
              <a:off x="980211" y="4473384"/>
              <a:ext cx="1589405" cy="3175"/>
            </a:xfrm>
            <a:custGeom>
              <a:avLst/>
              <a:gdLst/>
              <a:ahLst/>
              <a:cxnLst/>
              <a:rect l="l" t="t" r="r" b="b"/>
              <a:pathLst>
                <a:path w="1589405" h="3175">
                  <a:moveTo>
                    <a:pt x="1589354" y="0"/>
                  </a:moveTo>
                  <a:lnTo>
                    <a:pt x="1403070" y="888"/>
                  </a:lnTo>
                  <a:lnTo>
                    <a:pt x="1099217" y="1202"/>
                  </a:lnTo>
                  <a:lnTo>
                    <a:pt x="931756" y="2088"/>
                  </a:lnTo>
                  <a:lnTo>
                    <a:pt x="609636" y="2336"/>
                  </a:lnTo>
                  <a:lnTo>
                    <a:pt x="194932" y="76"/>
                  </a:lnTo>
                  <a:lnTo>
                    <a:pt x="0" y="0"/>
                  </a:lnTo>
                  <a:lnTo>
                    <a:pt x="203327" y="292"/>
                  </a:lnTo>
                  <a:lnTo>
                    <a:pt x="694104" y="2673"/>
                  </a:lnTo>
                  <a:lnTo>
                    <a:pt x="1146646" y="1458"/>
                  </a:lnTo>
                  <a:lnTo>
                    <a:pt x="1438223" y="1043"/>
                  </a:lnTo>
                  <a:lnTo>
                    <a:pt x="158935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7" name="object 85"/>
            <p:cNvSpPr/>
            <p:nvPr>
              <p:custDataLst>
                <p:tags r:id="rId63"/>
              </p:custDataLst>
            </p:nvPr>
          </p:nvSpPr>
          <p:spPr>
            <a:xfrm>
              <a:off x="792111" y="4478502"/>
              <a:ext cx="3844925" cy="6350"/>
            </a:xfrm>
            <a:custGeom>
              <a:avLst/>
              <a:gdLst/>
              <a:ahLst/>
              <a:cxnLst/>
              <a:rect l="l" t="t" r="r" b="b"/>
              <a:pathLst>
                <a:path w="3844925" h="6350">
                  <a:moveTo>
                    <a:pt x="538683" y="5562"/>
                  </a:moveTo>
                  <a:lnTo>
                    <a:pt x="4419" y="4902"/>
                  </a:lnTo>
                  <a:lnTo>
                    <a:pt x="0" y="5829"/>
                  </a:lnTo>
                  <a:lnTo>
                    <a:pt x="113271" y="5842"/>
                  </a:lnTo>
                  <a:lnTo>
                    <a:pt x="538683" y="5562"/>
                  </a:lnTo>
                  <a:close/>
                </a:path>
                <a:path w="3844925" h="6350">
                  <a:moveTo>
                    <a:pt x="1971979" y="4991"/>
                  </a:moveTo>
                  <a:lnTo>
                    <a:pt x="1772246" y="4991"/>
                  </a:lnTo>
                  <a:lnTo>
                    <a:pt x="1772246" y="3810"/>
                  </a:lnTo>
                  <a:lnTo>
                    <a:pt x="1488198" y="3810"/>
                  </a:lnTo>
                  <a:lnTo>
                    <a:pt x="1488198" y="5080"/>
                  </a:lnTo>
                  <a:lnTo>
                    <a:pt x="1674736" y="5080"/>
                  </a:lnTo>
                  <a:lnTo>
                    <a:pt x="1729600" y="5130"/>
                  </a:lnTo>
                  <a:lnTo>
                    <a:pt x="1971979" y="4991"/>
                  </a:lnTo>
                  <a:close/>
                </a:path>
                <a:path w="3844925" h="6350">
                  <a:moveTo>
                    <a:pt x="3844302" y="1117"/>
                  </a:moveTo>
                  <a:lnTo>
                    <a:pt x="3841534" y="0"/>
                  </a:lnTo>
                  <a:lnTo>
                    <a:pt x="1844446" y="4508"/>
                  </a:lnTo>
                  <a:lnTo>
                    <a:pt x="2231250" y="4508"/>
                  </a:lnTo>
                  <a:lnTo>
                    <a:pt x="3844302" y="1117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8" name="object 86"/>
            <p:cNvSpPr/>
            <p:nvPr>
              <p:custDataLst>
                <p:tags r:id="rId64"/>
              </p:custDataLst>
            </p:nvPr>
          </p:nvSpPr>
          <p:spPr>
            <a:xfrm>
              <a:off x="810831" y="4477791"/>
              <a:ext cx="3822700" cy="3810"/>
            </a:xfrm>
            <a:custGeom>
              <a:avLst/>
              <a:gdLst/>
              <a:ahLst/>
              <a:cxnLst/>
              <a:rect l="l" t="t" r="r" b="b"/>
              <a:pathLst>
                <a:path w="3822700" h="3810">
                  <a:moveTo>
                    <a:pt x="1562620" y="3619"/>
                  </a:moveTo>
                  <a:lnTo>
                    <a:pt x="1449819" y="2984"/>
                  </a:lnTo>
                  <a:lnTo>
                    <a:pt x="1638" y="2247"/>
                  </a:lnTo>
                  <a:lnTo>
                    <a:pt x="0" y="2603"/>
                  </a:lnTo>
                  <a:lnTo>
                    <a:pt x="1562620" y="3619"/>
                  </a:lnTo>
                  <a:close/>
                </a:path>
                <a:path w="3822700" h="3810">
                  <a:moveTo>
                    <a:pt x="2145804" y="2984"/>
                  </a:moveTo>
                  <a:lnTo>
                    <a:pt x="1862924" y="2755"/>
                  </a:lnTo>
                  <a:lnTo>
                    <a:pt x="1790687" y="2743"/>
                  </a:lnTo>
                  <a:lnTo>
                    <a:pt x="1449819" y="2984"/>
                  </a:lnTo>
                  <a:lnTo>
                    <a:pt x="2145804" y="2984"/>
                  </a:lnTo>
                  <a:close/>
                </a:path>
                <a:path w="3822700" h="3810">
                  <a:moveTo>
                    <a:pt x="3822255" y="482"/>
                  </a:moveTo>
                  <a:lnTo>
                    <a:pt x="3821074" y="0"/>
                  </a:lnTo>
                  <a:lnTo>
                    <a:pt x="1862924" y="2755"/>
                  </a:lnTo>
                  <a:lnTo>
                    <a:pt x="2242616" y="2755"/>
                  </a:lnTo>
                  <a:lnTo>
                    <a:pt x="3822255" y="482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19" name="object 87"/>
            <p:cNvSpPr/>
            <p:nvPr>
              <p:custDataLst>
                <p:tags r:id="rId65"/>
              </p:custDataLst>
            </p:nvPr>
          </p:nvSpPr>
          <p:spPr>
            <a:xfrm>
              <a:off x="792327" y="4479340"/>
              <a:ext cx="3844290" cy="5080"/>
            </a:xfrm>
            <a:custGeom>
              <a:avLst/>
              <a:gdLst/>
              <a:ahLst/>
              <a:cxnLst/>
              <a:rect l="l" t="t" r="r" b="b"/>
              <a:pathLst>
                <a:path w="3844290" h="5079">
                  <a:moveTo>
                    <a:pt x="491985" y="4749"/>
                  </a:moveTo>
                  <a:lnTo>
                    <a:pt x="1689" y="4584"/>
                  </a:lnTo>
                  <a:lnTo>
                    <a:pt x="0" y="4953"/>
                  </a:lnTo>
                  <a:lnTo>
                    <a:pt x="50546" y="4953"/>
                  </a:lnTo>
                  <a:lnTo>
                    <a:pt x="491985" y="4749"/>
                  </a:lnTo>
                  <a:close/>
                </a:path>
                <a:path w="3844290" h="5079">
                  <a:moveTo>
                    <a:pt x="1223010" y="3797"/>
                  </a:moveTo>
                  <a:lnTo>
                    <a:pt x="888758" y="3797"/>
                  </a:lnTo>
                  <a:lnTo>
                    <a:pt x="888758" y="5067"/>
                  </a:lnTo>
                  <a:lnTo>
                    <a:pt x="1223010" y="5067"/>
                  </a:lnTo>
                  <a:lnTo>
                    <a:pt x="1223010" y="3797"/>
                  </a:lnTo>
                  <a:close/>
                </a:path>
                <a:path w="3844290" h="5079">
                  <a:moveTo>
                    <a:pt x="1805990" y="4203"/>
                  </a:moveTo>
                  <a:lnTo>
                    <a:pt x="1702663" y="4152"/>
                  </a:lnTo>
                  <a:lnTo>
                    <a:pt x="1578533" y="4152"/>
                  </a:lnTo>
                  <a:lnTo>
                    <a:pt x="1729384" y="4292"/>
                  </a:lnTo>
                  <a:lnTo>
                    <a:pt x="1805990" y="4203"/>
                  </a:lnTo>
                  <a:close/>
                </a:path>
                <a:path w="3844290" h="5079">
                  <a:moveTo>
                    <a:pt x="3844086" y="292"/>
                  </a:moveTo>
                  <a:lnTo>
                    <a:pt x="3843363" y="0"/>
                  </a:lnTo>
                  <a:lnTo>
                    <a:pt x="1805990" y="4203"/>
                  </a:lnTo>
                  <a:lnTo>
                    <a:pt x="1934806" y="4203"/>
                  </a:lnTo>
                  <a:lnTo>
                    <a:pt x="3844086" y="29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0" name="object 88"/>
            <p:cNvSpPr/>
            <p:nvPr>
              <p:custDataLst>
                <p:tags r:id="rId66"/>
              </p:custDataLst>
            </p:nvPr>
          </p:nvSpPr>
          <p:spPr>
            <a:xfrm>
              <a:off x="1804492" y="4483899"/>
              <a:ext cx="2844165" cy="3175"/>
            </a:xfrm>
            <a:custGeom>
              <a:avLst/>
              <a:gdLst/>
              <a:ahLst/>
              <a:cxnLst/>
              <a:rect l="l" t="t" r="r" b="b"/>
              <a:pathLst>
                <a:path w="2844165" h="3175">
                  <a:moveTo>
                    <a:pt x="1180858" y="2730"/>
                  </a:moveTo>
                  <a:lnTo>
                    <a:pt x="648817" y="2108"/>
                  </a:lnTo>
                  <a:lnTo>
                    <a:pt x="13347" y="2463"/>
                  </a:lnTo>
                  <a:lnTo>
                    <a:pt x="0" y="2616"/>
                  </a:lnTo>
                  <a:lnTo>
                    <a:pt x="1034605" y="3162"/>
                  </a:lnTo>
                  <a:lnTo>
                    <a:pt x="1180858" y="2730"/>
                  </a:lnTo>
                  <a:close/>
                </a:path>
                <a:path w="2844165" h="3175">
                  <a:moveTo>
                    <a:pt x="2844025" y="0"/>
                  </a:moveTo>
                  <a:lnTo>
                    <a:pt x="2842450" y="0"/>
                  </a:lnTo>
                  <a:lnTo>
                    <a:pt x="2061591" y="0"/>
                  </a:lnTo>
                  <a:lnTo>
                    <a:pt x="2061591" y="1270"/>
                  </a:lnTo>
                  <a:lnTo>
                    <a:pt x="1525079" y="1270"/>
                  </a:lnTo>
                  <a:lnTo>
                    <a:pt x="1525079" y="2540"/>
                  </a:lnTo>
                  <a:lnTo>
                    <a:pt x="2170938" y="2540"/>
                  </a:lnTo>
                  <a:lnTo>
                    <a:pt x="2170938" y="1270"/>
                  </a:lnTo>
                  <a:lnTo>
                    <a:pt x="2844025" y="1270"/>
                  </a:lnTo>
                  <a:lnTo>
                    <a:pt x="2844025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1" name="object 89"/>
            <p:cNvSpPr/>
            <p:nvPr>
              <p:custDataLst>
                <p:tags r:id="rId67"/>
              </p:custDataLst>
            </p:nvPr>
          </p:nvSpPr>
          <p:spPr>
            <a:xfrm>
              <a:off x="786409" y="4484750"/>
              <a:ext cx="3863340" cy="2540"/>
            </a:xfrm>
            <a:custGeom>
              <a:avLst/>
              <a:gdLst/>
              <a:ahLst/>
              <a:cxnLst/>
              <a:rect l="l" t="t" r="r" b="b"/>
              <a:pathLst>
                <a:path w="3863340" h="2539">
                  <a:moveTo>
                    <a:pt x="929589" y="1739"/>
                  </a:moveTo>
                  <a:lnTo>
                    <a:pt x="355688" y="596"/>
                  </a:lnTo>
                  <a:lnTo>
                    <a:pt x="126276" y="279"/>
                  </a:lnTo>
                  <a:lnTo>
                    <a:pt x="1663" y="431"/>
                  </a:lnTo>
                  <a:lnTo>
                    <a:pt x="0" y="787"/>
                  </a:lnTo>
                  <a:lnTo>
                    <a:pt x="185674" y="698"/>
                  </a:lnTo>
                  <a:lnTo>
                    <a:pt x="927773" y="1828"/>
                  </a:lnTo>
                  <a:lnTo>
                    <a:pt x="929589" y="1739"/>
                  </a:lnTo>
                  <a:close/>
                </a:path>
                <a:path w="3863340" h="2539">
                  <a:moveTo>
                    <a:pt x="2052701" y="2311"/>
                  </a:moveTo>
                  <a:lnTo>
                    <a:pt x="2031187" y="2235"/>
                  </a:lnTo>
                  <a:lnTo>
                    <a:pt x="1757514" y="1879"/>
                  </a:lnTo>
                  <a:lnTo>
                    <a:pt x="1580883" y="1638"/>
                  </a:lnTo>
                  <a:lnTo>
                    <a:pt x="1061504" y="1892"/>
                  </a:lnTo>
                  <a:lnTo>
                    <a:pt x="1576006" y="1892"/>
                  </a:lnTo>
                  <a:lnTo>
                    <a:pt x="2052701" y="2311"/>
                  </a:lnTo>
                  <a:close/>
                </a:path>
                <a:path w="3863340" h="2539">
                  <a:moveTo>
                    <a:pt x="3019082" y="0"/>
                  </a:moveTo>
                  <a:lnTo>
                    <a:pt x="2793365" y="0"/>
                  </a:lnTo>
                  <a:lnTo>
                    <a:pt x="2793365" y="2540"/>
                  </a:lnTo>
                  <a:lnTo>
                    <a:pt x="3019082" y="2540"/>
                  </a:lnTo>
                  <a:lnTo>
                    <a:pt x="3019082" y="0"/>
                  </a:lnTo>
                  <a:close/>
                </a:path>
                <a:path w="3863340" h="2539">
                  <a:moveTo>
                    <a:pt x="3863276" y="254"/>
                  </a:moveTo>
                  <a:lnTo>
                    <a:pt x="3862654" y="0"/>
                  </a:lnTo>
                  <a:lnTo>
                    <a:pt x="3672243" y="254"/>
                  </a:lnTo>
                  <a:lnTo>
                    <a:pt x="3863276" y="254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2" name="object 90"/>
            <p:cNvSpPr/>
            <p:nvPr>
              <p:custDataLst>
                <p:tags r:id="rId68"/>
              </p:custDataLst>
            </p:nvPr>
          </p:nvSpPr>
          <p:spPr>
            <a:xfrm>
              <a:off x="822375" y="4474464"/>
              <a:ext cx="3804920" cy="5715"/>
            </a:xfrm>
            <a:custGeom>
              <a:avLst/>
              <a:gdLst/>
              <a:ahLst/>
              <a:cxnLst/>
              <a:rect l="l" t="t" r="r" b="b"/>
              <a:pathLst>
                <a:path w="3804920" h="5714">
                  <a:moveTo>
                    <a:pt x="8801" y="1638"/>
                  </a:moveTo>
                  <a:lnTo>
                    <a:pt x="0" y="3492"/>
                  </a:lnTo>
                  <a:lnTo>
                    <a:pt x="994526" y="5384"/>
                  </a:lnTo>
                  <a:lnTo>
                    <a:pt x="1758702" y="5025"/>
                  </a:lnTo>
                  <a:lnTo>
                    <a:pt x="1467154" y="4241"/>
                  </a:lnTo>
                  <a:lnTo>
                    <a:pt x="8801" y="1638"/>
                  </a:lnTo>
                  <a:close/>
                </a:path>
                <a:path w="3804920" h="5714">
                  <a:moveTo>
                    <a:pt x="1955614" y="3792"/>
                  </a:moveTo>
                  <a:lnTo>
                    <a:pt x="1467154" y="4241"/>
                  </a:lnTo>
                  <a:lnTo>
                    <a:pt x="2260299" y="4241"/>
                  </a:lnTo>
                  <a:lnTo>
                    <a:pt x="2427788" y="4045"/>
                  </a:lnTo>
                  <a:lnTo>
                    <a:pt x="1955614" y="3792"/>
                  </a:lnTo>
                  <a:close/>
                </a:path>
                <a:path w="3804920" h="5714">
                  <a:moveTo>
                    <a:pt x="3801333" y="0"/>
                  </a:moveTo>
                  <a:lnTo>
                    <a:pt x="1986343" y="3797"/>
                  </a:lnTo>
                  <a:lnTo>
                    <a:pt x="2553936" y="3797"/>
                  </a:lnTo>
                  <a:lnTo>
                    <a:pt x="3804778" y="1396"/>
                  </a:lnTo>
                  <a:lnTo>
                    <a:pt x="380133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3" name="object 91"/>
            <p:cNvSpPr/>
            <p:nvPr>
              <p:custDataLst>
                <p:tags r:id="rId69"/>
              </p:custDataLst>
            </p:nvPr>
          </p:nvSpPr>
          <p:spPr>
            <a:xfrm>
              <a:off x="821791" y="4475327"/>
              <a:ext cx="3093720" cy="5080"/>
            </a:xfrm>
            <a:custGeom>
              <a:avLst/>
              <a:gdLst/>
              <a:ahLst/>
              <a:cxnLst/>
              <a:rect l="l" t="t" r="r" b="b"/>
              <a:pathLst>
                <a:path w="3093720" h="5079">
                  <a:moveTo>
                    <a:pt x="1311160" y="4203"/>
                  </a:moveTo>
                  <a:lnTo>
                    <a:pt x="863" y="2565"/>
                  </a:lnTo>
                  <a:lnTo>
                    <a:pt x="0" y="2755"/>
                  </a:lnTo>
                  <a:lnTo>
                    <a:pt x="995108" y="4521"/>
                  </a:lnTo>
                  <a:lnTo>
                    <a:pt x="1311160" y="4203"/>
                  </a:lnTo>
                  <a:close/>
                </a:path>
                <a:path w="3093720" h="5079">
                  <a:moveTo>
                    <a:pt x="3093377" y="0"/>
                  </a:moveTo>
                  <a:lnTo>
                    <a:pt x="2671788" y="0"/>
                  </a:lnTo>
                  <a:lnTo>
                    <a:pt x="2671788" y="3810"/>
                  </a:lnTo>
                  <a:lnTo>
                    <a:pt x="3093377" y="3810"/>
                  </a:lnTo>
                  <a:lnTo>
                    <a:pt x="3093377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4" name="object 92"/>
            <p:cNvSpPr/>
            <p:nvPr>
              <p:custDataLst>
                <p:tags r:id="rId70"/>
              </p:custDataLst>
            </p:nvPr>
          </p:nvSpPr>
          <p:spPr>
            <a:xfrm>
              <a:off x="2395410" y="4456976"/>
              <a:ext cx="2940050" cy="15875"/>
            </a:xfrm>
            <a:custGeom>
              <a:avLst/>
              <a:gdLst/>
              <a:ahLst/>
              <a:cxnLst/>
              <a:rect l="l" t="t" r="r" b="b"/>
              <a:pathLst>
                <a:path w="2940050" h="15875">
                  <a:moveTo>
                    <a:pt x="2880030" y="0"/>
                  </a:moveTo>
                  <a:lnTo>
                    <a:pt x="27812" y="0"/>
                  </a:lnTo>
                  <a:lnTo>
                    <a:pt x="0" y="15582"/>
                  </a:lnTo>
                  <a:lnTo>
                    <a:pt x="2939744" y="15582"/>
                  </a:lnTo>
                  <a:lnTo>
                    <a:pt x="2880030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5" name="object 93"/>
            <p:cNvSpPr/>
            <p:nvPr>
              <p:custDataLst>
                <p:tags r:id="rId71"/>
              </p:custDataLst>
            </p:nvPr>
          </p:nvSpPr>
          <p:spPr>
            <a:xfrm>
              <a:off x="2401913" y="4468278"/>
              <a:ext cx="2922270" cy="3810"/>
            </a:xfrm>
            <a:custGeom>
              <a:avLst/>
              <a:gdLst/>
              <a:ahLst/>
              <a:cxnLst/>
              <a:rect l="l" t="t" r="r" b="b"/>
              <a:pathLst>
                <a:path w="2922270" h="3810">
                  <a:moveTo>
                    <a:pt x="18557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85572" y="1270"/>
                  </a:lnTo>
                  <a:lnTo>
                    <a:pt x="185572" y="0"/>
                  </a:lnTo>
                  <a:close/>
                </a:path>
                <a:path w="2922270" h="3810">
                  <a:moveTo>
                    <a:pt x="1220050" y="2794"/>
                  </a:moveTo>
                  <a:lnTo>
                    <a:pt x="647852" y="1244"/>
                  </a:lnTo>
                  <a:lnTo>
                    <a:pt x="281571" y="1244"/>
                  </a:lnTo>
                  <a:lnTo>
                    <a:pt x="1191260" y="3340"/>
                  </a:lnTo>
                  <a:lnTo>
                    <a:pt x="1220050" y="2794"/>
                  </a:lnTo>
                  <a:close/>
                </a:path>
                <a:path w="2922270" h="3810">
                  <a:moveTo>
                    <a:pt x="2922130" y="1384"/>
                  </a:moveTo>
                  <a:lnTo>
                    <a:pt x="2921558" y="1231"/>
                  </a:lnTo>
                  <a:lnTo>
                    <a:pt x="2795092" y="1600"/>
                  </a:lnTo>
                  <a:lnTo>
                    <a:pt x="2795092" y="1270"/>
                  </a:lnTo>
                  <a:lnTo>
                    <a:pt x="2227783" y="1270"/>
                  </a:lnTo>
                  <a:lnTo>
                    <a:pt x="2227783" y="2413"/>
                  </a:lnTo>
                  <a:lnTo>
                    <a:pt x="2056955" y="2184"/>
                  </a:lnTo>
                  <a:lnTo>
                    <a:pt x="1912620" y="2120"/>
                  </a:lnTo>
                  <a:lnTo>
                    <a:pt x="1503019" y="2476"/>
                  </a:lnTo>
                  <a:lnTo>
                    <a:pt x="1374736" y="2438"/>
                  </a:lnTo>
                  <a:lnTo>
                    <a:pt x="1220050" y="2794"/>
                  </a:lnTo>
                  <a:lnTo>
                    <a:pt x="1394028" y="2794"/>
                  </a:lnTo>
                  <a:lnTo>
                    <a:pt x="1730984" y="2743"/>
                  </a:lnTo>
                  <a:lnTo>
                    <a:pt x="2081491" y="2870"/>
                  </a:lnTo>
                  <a:lnTo>
                    <a:pt x="2222830" y="2667"/>
                  </a:lnTo>
                  <a:lnTo>
                    <a:pt x="1563192" y="2489"/>
                  </a:lnTo>
                  <a:lnTo>
                    <a:pt x="2227783" y="2489"/>
                  </a:lnTo>
                  <a:lnTo>
                    <a:pt x="2795092" y="2540"/>
                  </a:lnTo>
                  <a:lnTo>
                    <a:pt x="2795092" y="1968"/>
                  </a:lnTo>
                  <a:lnTo>
                    <a:pt x="2810814" y="1943"/>
                  </a:lnTo>
                  <a:lnTo>
                    <a:pt x="2795092" y="1943"/>
                  </a:lnTo>
                  <a:lnTo>
                    <a:pt x="2795092" y="1790"/>
                  </a:lnTo>
                  <a:lnTo>
                    <a:pt x="2850451" y="1790"/>
                  </a:lnTo>
                  <a:lnTo>
                    <a:pt x="2922130" y="138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6" name="object 94"/>
            <p:cNvSpPr/>
            <p:nvPr>
              <p:custDataLst>
                <p:tags r:id="rId72"/>
              </p:custDataLst>
            </p:nvPr>
          </p:nvSpPr>
          <p:spPr>
            <a:xfrm>
              <a:off x="2400477" y="4469294"/>
              <a:ext cx="2924175" cy="2540"/>
            </a:xfrm>
            <a:custGeom>
              <a:avLst/>
              <a:gdLst/>
              <a:ahLst/>
              <a:cxnLst/>
              <a:rect l="l" t="t" r="r" b="b"/>
              <a:pathLst>
                <a:path w="2924175" h="2539">
                  <a:moveTo>
                    <a:pt x="285826" y="203"/>
                  </a:moveTo>
                  <a:lnTo>
                    <a:pt x="179184" y="177"/>
                  </a:lnTo>
                  <a:lnTo>
                    <a:pt x="79679" y="203"/>
                  </a:lnTo>
                  <a:lnTo>
                    <a:pt x="285826" y="203"/>
                  </a:lnTo>
                  <a:close/>
                </a:path>
                <a:path w="2924175" h="2539">
                  <a:moveTo>
                    <a:pt x="1186040" y="2336"/>
                  </a:moveTo>
                  <a:lnTo>
                    <a:pt x="1173048" y="2044"/>
                  </a:lnTo>
                  <a:lnTo>
                    <a:pt x="917460" y="1524"/>
                  </a:lnTo>
                  <a:lnTo>
                    <a:pt x="314007" y="228"/>
                  </a:lnTo>
                  <a:lnTo>
                    <a:pt x="283019" y="228"/>
                  </a:lnTo>
                  <a:lnTo>
                    <a:pt x="79679" y="203"/>
                  </a:lnTo>
                  <a:lnTo>
                    <a:pt x="762" y="0"/>
                  </a:lnTo>
                  <a:lnTo>
                    <a:pt x="0" y="431"/>
                  </a:lnTo>
                  <a:lnTo>
                    <a:pt x="72377" y="508"/>
                  </a:lnTo>
                  <a:lnTo>
                    <a:pt x="293827" y="254"/>
                  </a:lnTo>
                  <a:lnTo>
                    <a:pt x="889647" y="1536"/>
                  </a:lnTo>
                  <a:lnTo>
                    <a:pt x="1186040" y="2336"/>
                  </a:lnTo>
                  <a:close/>
                </a:path>
                <a:path w="2924175" h="2539">
                  <a:moveTo>
                    <a:pt x="2216721" y="1676"/>
                  </a:moveTo>
                  <a:lnTo>
                    <a:pt x="1983968" y="1625"/>
                  </a:lnTo>
                  <a:lnTo>
                    <a:pt x="1880819" y="1524"/>
                  </a:lnTo>
                  <a:lnTo>
                    <a:pt x="1673656" y="1676"/>
                  </a:lnTo>
                  <a:lnTo>
                    <a:pt x="1494282" y="1676"/>
                  </a:lnTo>
                  <a:lnTo>
                    <a:pt x="1618856" y="1727"/>
                  </a:lnTo>
                  <a:lnTo>
                    <a:pt x="1173048" y="2044"/>
                  </a:lnTo>
                  <a:lnTo>
                    <a:pt x="1350149" y="2044"/>
                  </a:lnTo>
                  <a:lnTo>
                    <a:pt x="1904415" y="1816"/>
                  </a:lnTo>
                  <a:lnTo>
                    <a:pt x="2082927" y="1866"/>
                  </a:lnTo>
                  <a:lnTo>
                    <a:pt x="2216721" y="1676"/>
                  </a:lnTo>
                  <a:close/>
                </a:path>
                <a:path w="2924175" h="2539">
                  <a:moveTo>
                    <a:pt x="2424836" y="977"/>
                  </a:moveTo>
                  <a:lnTo>
                    <a:pt x="1983968" y="1625"/>
                  </a:lnTo>
                  <a:lnTo>
                    <a:pt x="2241156" y="1625"/>
                  </a:lnTo>
                  <a:lnTo>
                    <a:pt x="2424836" y="977"/>
                  </a:lnTo>
                  <a:close/>
                </a:path>
                <a:path w="2924175" h="2539">
                  <a:moveTo>
                    <a:pt x="2811094" y="927"/>
                  </a:moveTo>
                  <a:lnTo>
                    <a:pt x="2691168" y="889"/>
                  </a:lnTo>
                  <a:lnTo>
                    <a:pt x="2493429" y="762"/>
                  </a:lnTo>
                  <a:lnTo>
                    <a:pt x="2428506" y="965"/>
                  </a:lnTo>
                  <a:lnTo>
                    <a:pt x="2530919" y="965"/>
                  </a:lnTo>
                  <a:lnTo>
                    <a:pt x="2719743" y="1054"/>
                  </a:lnTo>
                  <a:lnTo>
                    <a:pt x="2791434" y="965"/>
                  </a:lnTo>
                  <a:lnTo>
                    <a:pt x="2811094" y="927"/>
                  </a:lnTo>
                  <a:close/>
                </a:path>
                <a:path w="2924175" h="2539">
                  <a:moveTo>
                    <a:pt x="2923565" y="368"/>
                  </a:moveTo>
                  <a:lnTo>
                    <a:pt x="2923311" y="304"/>
                  </a:lnTo>
                  <a:lnTo>
                    <a:pt x="2691168" y="889"/>
                  </a:lnTo>
                  <a:lnTo>
                    <a:pt x="2820225" y="889"/>
                  </a:lnTo>
                  <a:lnTo>
                    <a:pt x="2923565" y="36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7" name="object 95"/>
            <p:cNvSpPr/>
            <p:nvPr>
              <p:custDataLst>
                <p:tags r:id="rId73"/>
              </p:custDataLst>
            </p:nvPr>
          </p:nvSpPr>
          <p:spPr>
            <a:xfrm>
              <a:off x="2535796" y="4456975"/>
              <a:ext cx="2334260" cy="4445"/>
            </a:xfrm>
            <a:custGeom>
              <a:avLst/>
              <a:gdLst/>
              <a:ahLst/>
              <a:cxnLst/>
              <a:rect l="l" t="t" r="r" b="b"/>
              <a:pathLst>
                <a:path w="2334260" h="4445">
                  <a:moveTo>
                    <a:pt x="906411" y="3556"/>
                  </a:moveTo>
                  <a:lnTo>
                    <a:pt x="88531" y="0"/>
                  </a:lnTo>
                  <a:lnTo>
                    <a:pt x="0" y="0"/>
                  </a:lnTo>
                  <a:lnTo>
                    <a:pt x="876947" y="3949"/>
                  </a:lnTo>
                  <a:lnTo>
                    <a:pt x="906411" y="3556"/>
                  </a:lnTo>
                  <a:close/>
                </a:path>
                <a:path w="2334260" h="4445">
                  <a:moveTo>
                    <a:pt x="1124889" y="3556"/>
                  </a:moveTo>
                  <a:lnTo>
                    <a:pt x="1082217" y="3416"/>
                  </a:lnTo>
                  <a:lnTo>
                    <a:pt x="957326" y="3403"/>
                  </a:lnTo>
                  <a:lnTo>
                    <a:pt x="906411" y="3556"/>
                  </a:lnTo>
                  <a:lnTo>
                    <a:pt x="1124889" y="3556"/>
                  </a:lnTo>
                  <a:close/>
                </a:path>
                <a:path w="2334260" h="4445">
                  <a:moveTo>
                    <a:pt x="1666621" y="622"/>
                  </a:moveTo>
                  <a:lnTo>
                    <a:pt x="1428953" y="622"/>
                  </a:lnTo>
                  <a:lnTo>
                    <a:pt x="1428953" y="3162"/>
                  </a:lnTo>
                  <a:lnTo>
                    <a:pt x="1666621" y="3162"/>
                  </a:lnTo>
                  <a:lnTo>
                    <a:pt x="1666621" y="622"/>
                  </a:lnTo>
                  <a:close/>
                </a:path>
                <a:path w="2334260" h="4445">
                  <a:moveTo>
                    <a:pt x="2334222" y="0"/>
                  </a:moveTo>
                  <a:lnTo>
                    <a:pt x="2115070" y="0"/>
                  </a:lnTo>
                  <a:lnTo>
                    <a:pt x="2265756" y="76"/>
                  </a:lnTo>
                  <a:lnTo>
                    <a:pt x="2334222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8" name="object 96"/>
            <p:cNvSpPr/>
            <p:nvPr>
              <p:custDataLst>
                <p:tags r:id="rId74"/>
              </p:custDataLst>
            </p:nvPr>
          </p:nvSpPr>
          <p:spPr>
            <a:xfrm>
              <a:off x="2518740" y="4456975"/>
              <a:ext cx="2351405" cy="4445"/>
            </a:xfrm>
            <a:custGeom>
              <a:avLst/>
              <a:gdLst/>
              <a:ahLst/>
              <a:cxnLst/>
              <a:rect l="l" t="t" r="r" b="b"/>
              <a:pathLst>
                <a:path w="2351404" h="4445">
                  <a:moveTo>
                    <a:pt x="89154" y="482"/>
                  </a:moveTo>
                  <a:lnTo>
                    <a:pt x="16573" y="0"/>
                  </a:lnTo>
                  <a:lnTo>
                    <a:pt x="0" y="0"/>
                  </a:lnTo>
                  <a:lnTo>
                    <a:pt x="89154" y="482"/>
                  </a:lnTo>
                  <a:close/>
                </a:path>
                <a:path w="2351404" h="4445">
                  <a:moveTo>
                    <a:pt x="1995728" y="25"/>
                  </a:moveTo>
                  <a:lnTo>
                    <a:pt x="1568069" y="2336"/>
                  </a:lnTo>
                  <a:lnTo>
                    <a:pt x="1467650" y="2463"/>
                  </a:lnTo>
                  <a:lnTo>
                    <a:pt x="1283233" y="2603"/>
                  </a:lnTo>
                  <a:lnTo>
                    <a:pt x="924801" y="3721"/>
                  </a:lnTo>
                  <a:lnTo>
                    <a:pt x="591845" y="2438"/>
                  </a:lnTo>
                  <a:lnTo>
                    <a:pt x="845654" y="3873"/>
                  </a:lnTo>
                  <a:lnTo>
                    <a:pt x="949147" y="3886"/>
                  </a:lnTo>
                  <a:lnTo>
                    <a:pt x="1425054" y="2603"/>
                  </a:lnTo>
                  <a:lnTo>
                    <a:pt x="1560677" y="2616"/>
                  </a:lnTo>
                  <a:lnTo>
                    <a:pt x="1995728" y="25"/>
                  </a:lnTo>
                  <a:close/>
                </a:path>
                <a:path w="2351404" h="4445">
                  <a:moveTo>
                    <a:pt x="2029968" y="0"/>
                  </a:moveTo>
                  <a:lnTo>
                    <a:pt x="2007806" y="0"/>
                  </a:lnTo>
                  <a:lnTo>
                    <a:pt x="1999297" y="25"/>
                  </a:lnTo>
                  <a:lnTo>
                    <a:pt x="2029968" y="0"/>
                  </a:lnTo>
                  <a:close/>
                </a:path>
                <a:path w="2351404" h="4445">
                  <a:moveTo>
                    <a:pt x="2351328" y="0"/>
                  </a:moveTo>
                  <a:lnTo>
                    <a:pt x="2131682" y="0"/>
                  </a:lnTo>
                  <a:lnTo>
                    <a:pt x="2233079" y="63"/>
                  </a:lnTo>
                  <a:lnTo>
                    <a:pt x="2291448" y="63"/>
                  </a:lnTo>
                  <a:lnTo>
                    <a:pt x="2351328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29" name="object 97"/>
            <p:cNvSpPr/>
            <p:nvPr>
              <p:custDataLst>
                <p:tags r:id="rId75"/>
              </p:custDataLst>
            </p:nvPr>
          </p:nvSpPr>
          <p:spPr>
            <a:xfrm>
              <a:off x="2852534" y="4454753"/>
              <a:ext cx="1669414" cy="5080"/>
            </a:xfrm>
            <a:custGeom>
              <a:avLst/>
              <a:gdLst/>
              <a:ahLst/>
              <a:cxnLst/>
              <a:rect l="l" t="t" r="r" b="b"/>
              <a:pathLst>
                <a:path w="1669414" h="5079">
                  <a:moveTo>
                    <a:pt x="1611772" y="79"/>
                  </a:moveTo>
                  <a:lnTo>
                    <a:pt x="1669313" y="266"/>
                  </a:lnTo>
                  <a:lnTo>
                    <a:pt x="1590128" y="0"/>
                  </a:lnTo>
                  <a:lnTo>
                    <a:pt x="1486934" y="490"/>
                  </a:lnTo>
                  <a:lnTo>
                    <a:pt x="1223683" y="533"/>
                  </a:lnTo>
                  <a:lnTo>
                    <a:pt x="982863" y="2730"/>
                  </a:lnTo>
                  <a:lnTo>
                    <a:pt x="785164" y="3178"/>
                  </a:lnTo>
                  <a:lnTo>
                    <a:pt x="629848" y="4194"/>
                  </a:lnTo>
                  <a:lnTo>
                    <a:pt x="520562" y="4352"/>
                  </a:lnTo>
                  <a:lnTo>
                    <a:pt x="413007" y="3785"/>
                  </a:lnTo>
                  <a:lnTo>
                    <a:pt x="254013" y="2175"/>
                  </a:lnTo>
                  <a:lnTo>
                    <a:pt x="42659" y="1333"/>
                  </a:lnTo>
                  <a:lnTo>
                    <a:pt x="0" y="1651"/>
                  </a:lnTo>
                  <a:lnTo>
                    <a:pt x="255107" y="2765"/>
                  </a:lnTo>
                  <a:lnTo>
                    <a:pt x="447558" y="4458"/>
                  </a:lnTo>
                  <a:lnTo>
                    <a:pt x="544559" y="4714"/>
                  </a:lnTo>
                  <a:lnTo>
                    <a:pt x="729015" y="4183"/>
                  </a:lnTo>
                  <a:lnTo>
                    <a:pt x="987872" y="3300"/>
                  </a:lnTo>
                  <a:lnTo>
                    <a:pt x="1275295" y="711"/>
                  </a:lnTo>
                  <a:lnTo>
                    <a:pt x="1556194" y="482"/>
                  </a:lnTo>
                  <a:lnTo>
                    <a:pt x="1611772" y="79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0" name="object 98"/>
            <p:cNvSpPr/>
            <p:nvPr>
              <p:custDataLst>
                <p:tags r:id="rId76"/>
              </p:custDataLst>
            </p:nvPr>
          </p:nvSpPr>
          <p:spPr>
            <a:xfrm>
              <a:off x="2852635" y="4455477"/>
              <a:ext cx="1273810" cy="4445"/>
            </a:xfrm>
            <a:custGeom>
              <a:avLst/>
              <a:gdLst/>
              <a:ahLst/>
              <a:cxnLst/>
              <a:rect l="l" t="t" r="r" b="b"/>
              <a:pathLst>
                <a:path w="1273810" h="4445">
                  <a:moveTo>
                    <a:pt x="1273263" y="0"/>
                  </a:moveTo>
                  <a:lnTo>
                    <a:pt x="1252131" y="88"/>
                  </a:lnTo>
                  <a:lnTo>
                    <a:pt x="961478" y="2420"/>
                  </a:lnTo>
                  <a:lnTo>
                    <a:pt x="775469" y="2685"/>
                  </a:lnTo>
                  <a:lnTo>
                    <a:pt x="521693" y="3795"/>
                  </a:lnTo>
                  <a:lnTo>
                    <a:pt x="414429" y="3360"/>
                  </a:lnTo>
                  <a:lnTo>
                    <a:pt x="200761" y="1574"/>
                  </a:lnTo>
                  <a:lnTo>
                    <a:pt x="0" y="914"/>
                  </a:lnTo>
                  <a:lnTo>
                    <a:pt x="255005" y="2033"/>
                  </a:lnTo>
                  <a:lnTo>
                    <a:pt x="447457" y="3730"/>
                  </a:lnTo>
                  <a:lnTo>
                    <a:pt x="544457" y="3982"/>
                  </a:lnTo>
                  <a:lnTo>
                    <a:pt x="728913" y="3446"/>
                  </a:lnTo>
                  <a:lnTo>
                    <a:pt x="987771" y="2568"/>
                  </a:lnTo>
                  <a:lnTo>
                    <a:pt x="127326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1" name="object 99"/>
            <p:cNvSpPr/>
            <p:nvPr>
              <p:custDataLst>
                <p:tags r:id="rId77"/>
              </p:custDataLst>
            </p:nvPr>
          </p:nvSpPr>
          <p:spPr>
            <a:xfrm>
              <a:off x="2404287" y="4461776"/>
              <a:ext cx="2893695" cy="6350"/>
            </a:xfrm>
            <a:custGeom>
              <a:avLst/>
              <a:gdLst/>
              <a:ahLst/>
              <a:cxnLst/>
              <a:rect l="l" t="t" r="r" b="b"/>
              <a:pathLst>
                <a:path w="2893695" h="6350">
                  <a:moveTo>
                    <a:pt x="821918" y="5232"/>
                  </a:moveTo>
                  <a:lnTo>
                    <a:pt x="2717" y="4279"/>
                  </a:lnTo>
                  <a:lnTo>
                    <a:pt x="0" y="5803"/>
                  </a:lnTo>
                  <a:lnTo>
                    <a:pt x="86156" y="5930"/>
                  </a:lnTo>
                  <a:lnTo>
                    <a:pt x="821918" y="5232"/>
                  </a:lnTo>
                  <a:close/>
                </a:path>
                <a:path w="2893695" h="6350">
                  <a:moveTo>
                    <a:pt x="1699552" y="4673"/>
                  </a:moveTo>
                  <a:lnTo>
                    <a:pt x="1560715" y="4673"/>
                  </a:lnTo>
                  <a:lnTo>
                    <a:pt x="1560715" y="3543"/>
                  </a:lnTo>
                  <a:lnTo>
                    <a:pt x="1392237" y="3543"/>
                  </a:lnTo>
                  <a:lnTo>
                    <a:pt x="1392237" y="4813"/>
                  </a:lnTo>
                  <a:lnTo>
                    <a:pt x="1541716" y="4813"/>
                  </a:lnTo>
                  <a:lnTo>
                    <a:pt x="1560715" y="4813"/>
                  </a:lnTo>
                  <a:lnTo>
                    <a:pt x="1699552" y="4673"/>
                  </a:lnTo>
                  <a:close/>
                </a:path>
                <a:path w="2893695" h="6350">
                  <a:moveTo>
                    <a:pt x="2893568" y="1054"/>
                  </a:moveTo>
                  <a:lnTo>
                    <a:pt x="2889516" y="0"/>
                  </a:lnTo>
                  <a:lnTo>
                    <a:pt x="1590700" y="4229"/>
                  </a:lnTo>
                  <a:lnTo>
                    <a:pt x="1860105" y="4229"/>
                  </a:lnTo>
                  <a:lnTo>
                    <a:pt x="2893568" y="105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2" name="object 100"/>
            <p:cNvSpPr/>
            <p:nvPr>
              <p:custDataLst>
                <p:tags r:id="rId78"/>
              </p:custDataLst>
            </p:nvPr>
          </p:nvSpPr>
          <p:spPr>
            <a:xfrm>
              <a:off x="3265005" y="4460760"/>
              <a:ext cx="2027555" cy="3810"/>
            </a:xfrm>
            <a:custGeom>
              <a:avLst/>
              <a:gdLst/>
              <a:ahLst/>
              <a:cxnLst/>
              <a:rect l="l" t="t" r="r" b="b"/>
              <a:pathLst>
                <a:path w="2027554" h="3810">
                  <a:moveTo>
                    <a:pt x="517855" y="2540"/>
                  </a:moveTo>
                  <a:lnTo>
                    <a:pt x="0" y="2540"/>
                  </a:lnTo>
                  <a:lnTo>
                    <a:pt x="0" y="3810"/>
                  </a:lnTo>
                  <a:lnTo>
                    <a:pt x="517855" y="3810"/>
                  </a:lnTo>
                  <a:lnTo>
                    <a:pt x="517855" y="2540"/>
                  </a:lnTo>
                  <a:close/>
                </a:path>
                <a:path w="2027554" h="3810">
                  <a:moveTo>
                    <a:pt x="1522298" y="1270"/>
                  </a:moveTo>
                  <a:lnTo>
                    <a:pt x="1265072" y="1270"/>
                  </a:lnTo>
                  <a:lnTo>
                    <a:pt x="1265072" y="2540"/>
                  </a:lnTo>
                  <a:lnTo>
                    <a:pt x="1522298" y="2540"/>
                  </a:lnTo>
                  <a:lnTo>
                    <a:pt x="1522298" y="1270"/>
                  </a:lnTo>
                  <a:close/>
                </a:path>
                <a:path w="2027554" h="3810">
                  <a:moveTo>
                    <a:pt x="2027377" y="0"/>
                  </a:moveTo>
                  <a:lnTo>
                    <a:pt x="1884413" y="0"/>
                  </a:lnTo>
                  <a:lnTo>
                    <a:pt x="1884413" y="1270"/>
                  </a:lnTo>
                  <a:lnTo>
                    <a:pt x="2027377" y="1270"/>
                  </a:lnTo>
                  <a:lnTo>
                    <a:pt x="2027377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3" name="object 101"/>
            <p:cNvSpPr/>
            <p:nvPr>
              <p:custDataLst>
                <p:tags r:id="rId79"/>
              </p:custDataLst>
            </p:nvPr>
          </p:nvSpPr>
          <p:spPr>
            <a:xfrm>
              <a:off x="2404973" y="4462563"/>
              <a:ext cx="2893060" cy="5080"/>
            </a:xfrm>
            <a:custGeom>
              <a:avLst/>
              <a:gdLst/>
              <a:ahLst/>
              <a:cxnLst/>
              <a:rect l="l" t="t" r="r" b="b"/>
              <a:pathLst>
                <a:path w="2893060" h="5079">
                  <a:moveTo>
                    <a:pt x="517029" y="4622"/>
                  </a:moveTo>
                  <a:lnTo>
                    <a:pt x="70383" y="4610"/>
                  </a:lnTo>
                  <a:lnTo>
                    <a:pt x="139" y="4559"/>
                  </a:lnTo>
                  <a:lnTo>
                    <a:pt x="0" y="4635"/>
                  </a:lnTo>
                  <a:lnTo>
                    <a:pt x="183832" y="4851"/>
                  </a:lnTo>
                  <a:lnTo>
                    <a:pt x="517029" y="4622"/>
                  </a:lnTo>
                  <a:close/>
                </a:path>
                <a:path w="2893060" h="5079">
                  <a:moveTo>
                    <a:pt x="770343" y="4457"/>
                  </a:moveTo>
                  <a:lnTo>
                    <a:pt x="376034" y="4305"/>
                  </a:lnTo>
                  <a:lnTo>
                    <a:pt x="70383" y="4610"/>
                  </a:lnTo>
                  <a:lnTo>
                    <a:pt x="548335" y="4610"/>
                  </a:lnTo>
                  <a:lnTo>
                    <a:pt x="770343" y="4457"/>
                  </a:lnTo>
                  <a:close/>
                </a:path>
                <a:path w="2893060" h="5079">
                  <a:moveTo>
                    <a:pt x="1603819" y="3949"/>
                  </a:moveTo>
                  <a:lnTo>
                    <a:pt x="1517192" y="3886"/>
                  </a:lnTo>
                  <a:lnTo>
                    <a:pt x="1364068" y="3721"/>
                  </a:lnTo>
                  <a:lnTo>
                    <a:pt x="770343" y="4457"/>
                  </a:lnTo>
                  <a:lnTo>
                    <a:pt x="897191" y="4457"/>
                  </a:lnTo>
                  <a:lnTo>
                    <a:pt x="1471129" y="3937"/>
                  </a:lnTo>
                  <a:lnTo>
                    <a:pt x="1541030" y="4025"/>
                  </a:lnTo>
                  <a:lnTo>
                    <a:pt x="1603819" y="3949"/>
                  </a:lnTo>
                  <a:close/>
                </a:path>
                <a:path w="2893060" h="5079">
                  <a:moveTo>
                    <a:pt x="2892882" y="266"/>
                  </a:moveTo>
                  <a:lnTo>
                    <a:pt x="2891840" y="0"/>
                  </a:lnTo>
                  <a:lnTo>
                    <a:pt x="1603819" y="3949"/>
                  </a:lnTo>
                  <a:lnTo>
                    <a:pt x="1664779" y="3949"/>
                  </a:lnTo>
                  <a:lnTo>
                    <a:pt x="2892882" y="26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4" name="object 102"/>
            <p:cNvSpPr/>
            <p:nvPr>
              <p:custDataLst>
                <p:tags r:id="rId80"/>
              </p:custDataLst>
            </p:nvPr>
          </p:nvSpPr>
          <p:spPr>
            <a:xfrm>
              <a:off x="3487064" y="4466678"/>
              <a:ext cx="1830705" cy="3175"/>
            </a:xfrm>
            <a:custGeom>
              <a:avLst/>
              <a:gdLst/>
              <a:ahLst/>
              <a:cxnLst/>
              <a:rect l="l" t="t" r="r" b="b"/>
              <a:pathLst>
                <a:path w="1830704" h="3175">
                  <a:moveTo>
                    <a:pt x="911150" y="2738"/>
                  </a:moveTo>
                  <a:lnTo>
                    <a:pt x="398169" y="2738"/>
                  </a:lnTo>
                  <a:lnTo>
                    <a:pt x="641011" y="3119"/>
                  </a:lnTo>
                  <a:lnTo>
                    <a:pt x="911150" y="2738"/>
                  </a:lnTo>
                  <a:close/>
                </a:path>
                <a:path w="1830704" h="3175">
                  <a:moveTo>
                    <a:pt x="425116" y="2122"/>
                  </a:moveTo>
                  <a:lnTo>
                    <a:pt x="10096" y="2463"/>
                  </a:lnTo>
                  <a:lnTo>
                    <a:pt x="8102" y="2463"/>
                  </a:lnTo>
                  <a:lnTo>
                    <a:pt x="0" y="2598"/>
                  </a:lnTo>
                  <a:lnTo>
                    <a:pt x="104794" y="2743"/>
                  </a:lnTo>
                  <a:lnTo>
                    <a:pt x="911150" y="2738"/>
                  </a:lnTo>
                  <a:lnTo>
                    <a:pt x="766256" y="2710"/>
                  </a:lnTo>
                  <a:lnTo>
                    <a:pt x="425116" y="2122"/>
                  </a:lnTo>
                  <a:close/>
                </a:path>
                <a:path w="1830704" h="3175">
                  <a:moveTo>
                    <a:pt x="1543824" y="0"/>
                  </a:moveTo>
                  <a:lnTo>
                    <a:pt x="1022736" y="1855"/>
                  </a:lnTo>
                  <a:lnTo>
                    <a:pt x="964513" y="2116"/>
                  </a:lnTo>
                  <a:lnTo>
                    <a:pt x="766256" y="2710"/>
                  </a:lnTo>
                  <a:lnTo>
                    <a:pt x="922722" y="2710"/>
                  </a:lnTo>
                  <a:lnTo>
                    <a:pt x="1270250" y="2115"/>
                  </a:lnTo>
                  <a:lnTo>
                    <a:pt x="1830318" y="1241"/>
                  </a:lnTo>
                  <a:lnTo>
                    <a:pt x="1827947" y="622"/>
                  </a:lnTo>
                  <a:lnTo>
                    <a:pt x="1659013" y="622"/>
                  </a:lnTo>
                  <a:lnTo>
                    <a:pt x="1543824" y="0"/>
                  </a:lnTo>
                  <a:close/>
                </a:path>
                <a:path w="1830704" h="3175">
                  <a:moveTo>
                    <a:pt x="1826169" y="158"/>
                  </a:moveTo>
                  <a:lnTo>
                    <a:pt x="1659013" y="622"/>
                  </a:lnTo>
                  <a:lnTo>
                    <a:pt x="1827947" y="622"/>
                  </a:lnTo>
                  <a:lnTo>
                    <a:pt x="1826169" y="158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5" name="object 103"/>
            <p:cNvSpPr/>
            <p:nvPr>
              <p:custDataLst>
                <p:tags r:id="rId81"/>
              </p:custDataLst>
            </p:nvPr>
          </p:nvSpPr>
          <p:spPr>
            <a:xfrm>
              <a:off x="2503132" y="4467643"/>
              <a:ext cx="2814320" cy="1905"/>
            </a:xfrm>
            <a:custGeom>
              <a:avLst/>
              <a:gdLst/>
              <a:ahLst/>
              <a:cxnLst/>
              <a:rect l="l" t="t" r="r" b="b"/>
              <a:pathLst>
                <a:path w="2814320" h="1904">
                  <a:moveTo>
                    <a:pt x="548309" y="546"/>
                  </a:moveTo>
                  <a:lnTo>
                    <a:pt x="405853" y="254"/>
                  </a:lnTo>
                  <a:lnTo>
                    <a:pt x="140157" y="546"/>
                  </a:lnTo>
                  <a:lnTo>
                    <a:pt x="548309" y="546"/>
                  </a:lnTo>
                  <a:close/>
                </a:path>
                <a:path w="2814320" h="1904">
                  <a:moveTo>
                    <a:pt x="926630" y="1625"/>
                  </a:moveTo>
                  <a:lnTo>
                    <a:pt x="555675" y="558"/>
                  </a:lnTo>
                  <a:lnTo>
                    <a:pt x="406641" y="558"/>
                  </a:lnTo>
                  <a:lnTo>
                    <a:pt x="140157" y="546"/>
                  </a:lnTo>
                  <a:lnTo>
                    <a:pt x="4267" y="381"/>
                  </a:lnTo>
                  <a:lnTo>
                    <a:pt x="0" y="381"/>
                  </a:lnTo>
                  <a:lnTo>
                    <a:pt x="253898" y="787"/>
                  </a:lnTo>
                  <a:lnTo>
                    <a:pt x="444461" y="647"/>
                  </a:lnTo>
                  <a:lnTo>
                    <a:pt x="925601" y="1714"/>
                  </a:lnTo>
                  <a:lnTo>
                    <a:pt x="926630" y="1625"/>
                  </a:lnTo>
                  <a:close/>
                </a:path>
                <a:path w="2814320" h="1904">
                  <a:moveTo>
                    <a:pt x="2814243" y="279"/>
                  </a:moveTo>
                  <a:lnTo>
                    <a:pt x="2813164" y="0"/>
                  </a:lnTo>
                  <a:lnTo>
                    <a:pt x="1857362" y="1625"/>
                  </a:lnTo>
                  <a:lnTo>
                    <a:pt x="2152446" y="1485"/>
                  </a:lnTo>
                  <a:lnTo>
                    <a:pt x="2814243" y="27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6" name="object 104"/>
            <p:cNvSpPr/>
            <p:nvPr>
              <p:custDataLst>
                <p:tags r:id="rId82"/>
              </p:custDataLst>
            </p:nvPr>
          </p:nvSpPr>
          <p:spPr>
            <a:xfrm>
              <a:off x="2417938" y="4457992"/>
              <a:ext cx="2867025" cy="5080"/>
            </a:xfrm>
            <a:custGeom>
              <a:avLst/>
              <a:gdLst/>
              <a:ahLst/>
              <a:cxnLst/>
              <a:rect l="l" t="t" r="r" b="b"/>
              <a:pathLst>
                <a:path w="2867025" h="5079">
                  <a:moveTo>
                    <a:pt x="15548" y="606"/>
                  </a:moveTo>
                  <a:lnTo>
                    <a:pt x="2375" y="614"/>
                  </a:lnTo>
                  <a:lnTo>
                    <a:pt x="0" y="1945"/>
                  </a:lnTo>
                  <a:lnTo>
                    <a:pt x="1052153" y="5049"/>
                  </a:lnTo>
                  <a:lnTo>
                    <a:pt x="1558660" y="4700"/>
                  </a:lnTo>
                  <a:lnTo>
                    <a:pt x="1365124" y="3975"/>
                  </a:lnTo>
                  <a:lnTo>
                    <a:pt x="15548" y="606"/>
                  </a:lnTo>
                  <a:close/>
                </a:path>
                <a:path w="2867025" h="5079">
                  <a:moveTo>
                    <a:pt x="2861407" y="0"/>
                  </a:moveTo>
                  <a:lnTo>
                    <a:pt x="1365124" y="3975"/>
                  </a:lnTo>
                  <a:lnTo>
                    <a:pt x="1874739" y="3975"/>
                  </a:lnTo>
                  <a:lnTo>
                    <a:pt x="1984053" y="3791"/>
                  </a:lnTo>
                  <a:lnTo>
                    <a:pt x="2866436" y="1312"/>
                  </a:lnTo>
                  <a:lnTo>
                    <a:pt x="2861407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7" name="object 105"/>
            <p:cNvSpPr/>
            <p:nvPr>
              <p:custDataLst>
                <p:tags r:id="rId83"/>
              </p:custDataLst>
            </p:nvPr>
          </p:nvSpPr>
          <p:spPr>
            <a:xfrm>
              <a:off x="2416987" y="4458334"/>
              <a:ext cx="2866390" cy="5080"/>
            </a:xfrm>
            <a:custGeom>
              <a:avLst/>
              <a:gdLst/>
              <a:ahLst/>
              <a:cxnLst/>
              <a:rect l="l" t="t" r="r" b="b"/>
              <a:pathLst>
                <a:path w="2866390" h="5079">
                  <a:moveTo>
                    <a:pt x="1250213" y="4406"/>
                  </a:moveTo>
                  <a:lnTo>
                    <a:pt x="114" y="2070"/>
                  </a:lnTo>
                  <a:lnTo>
                    <a:pt x="1053096" y="4711"/>
                  </a:lnTo>
                  <a:lnTo>
                    <a:pt x="1250213" y="4406"/>
                  </a:lnTo>
                  <a:close/>
                </a:path>
                <a:path w="2866390" h="5079">
                  <a:moveTo>
                    <a:pt x="2308885" y="1270"/>
                  </a:moveTo>
                  <a:lnTo>
                    <a:pt x="2014410" y="1270"/>
                  </a:lnTo>
                  <a:lnTo>
                    <a:pt x="2014410" y="3810"/>
                  </a:lnTo>
                  <a:lnTo>
                    <a:pt x="2308885" y="3810"/>
                  </a:lnTo>
                  <a:lnTo>
                    <a:pt x="2308885" y="1270"/>
                  </a:lnTo>
                  <a:close/>
                </a:path>
                <a:path w="2866390" h="5079">
                  <a:moveTo>
                    <a:pt x="2866098" y="0"/>
                  </a:moveTo>
                  <a:lnTo>
                    <a:pt x="2795994" y="0"/>
                  </a:lnTo>
                  <a:lnTo>
                    <a:pt x="2795994" y="1270"/>
                  </a:lnTo>
                  <a:lnTo>
                    <a:pt x="2866098" y="1270"/>
                  </a:lnTo>
                  <a:lnTo>
                    <a:pt x="2866098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8" name="object 106"/>
            <p:cNvSpPr/>
            <p:nvPr>
              <p:custDataLst>
                <p:tags r:id="rId84"/>
              </p:custDataLst>
            </p:nvPr>
          </p:nvSpPr>
          <p:spPr>
            <a:xfrm>
              <a:off x="2395397" y="4456976"/>
              <a:ext cx="2940050" cy="15875"/>
            </a:xfrm>
            <a:custGeom>
              <a:avLst/>
              <a:gdLst/>
              <a:ahLst/>
              <a:cxnLst/>
              <a:rect l="l" t="t" r="r" b="b"/>
              <a:pathLst>
                <a:path w="2940050" h="15875">
                  <a:moveTo>
                    <a:pt x="2880042" y="0"/>
                  </a:moveTo>
                  <a:lnTo>
                    <a:pt x="27825" y="0"/>
                  </a:lnTo>
                  <a:lnTo>
                    <a:pt x="0" y="15582"/>
                  </a:lnTo>
                  <a:lnTo>
                    <a:pt x="2939757" y="15582"/>
                  </a:lnTo>
                  <a:lnTo>
                    <a:pt x="2880042" y="0"/>
                  </a:lnTo>
                  <a:close/>
                </a:path>
              </a:pathLst>
            </a:custGeom>
            <a:solidFill>
              <a:srgbClr val="E7CAA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39" name="object 107"/>
            <p:cNvSpPr/>
            <p:nvPr>
              <p:custDataLst>
                <p:tags r:id="rId85"/>
              </p:custDataLst>
            </p:nvPr>
          </p:nvSpPr>
          <p:spPr>
            <a:xfrm>
              <a:off x="5275453" y="4456976"/>
              <a:ext cx="536575" cy="15875"/>
            </a:xfrm>
            <a:custGeom>
              <a:avLst/>
              <a:gdLst/>
              <a:ahLst/>
              <a:cxnLst/>
              <a:rect l="l" t="t" r="r" b="b"/>
              <a:pathLst>
                <a:path w="536575" h="15875">
                  <a:moveTo>
                    <a:pt x="462482" y="0"/>
                  </a:moveTo>
                  <a:lnTo>
                    <a:pt x="0" y="0"/>
                  </a:lnTo>
                  <a:lnTo>
                    <a:pt x="59715" y="15582"/>
                  </a:lnTo>
                  <a:lnTo>
                    <a:pt x="536409" y="15582"/>
                  </a:lnTo>
                  <a:lnTo>
                    <a:pt x="46248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0" name="object 108"/>
            <p:cNvSpPr/>
            <p:nvPr>
              <p:custDataLst>
                <p:tags r:id="rId86"/>
              </p:custDataLst>
            </p:nvPr>
          </p:nvSpPr>
          <p:spPr>
            <a:xfrm>
              <a:off x="5303139" y="4463567"/>
              <a:ext cx="475615" cy="2540"/>
            </a:xfrm>
            <a:custGeom>
              <a:avLst/>
              <a:gdLst/>
              <a:ahLst/>
              <a:cxnLst/>
              <a:rect l="l" t="t" r="r" b="b"/>
              <a:pathLst>
                <a:path w="475614" h="2539">
                  <a:moveTo>
                    <a:pt x="475094" y="1270"/>
                  </a:moveTo>
                  <a:lnTo>
                    <a:pt x="30200" y="1270"/>
                  </a:lnTo>
                  <a:lnTo>
                    <a:pt x="3020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26466" y="1270"/>
                  </a:lnTo>
                  <a:lnTo>
                    <a:pt x="26466" y="2540"/>
                  </a:lnTo>
                  <a:lnTo>
                    <a:pt x="475094" y="2540"/>
                  </a:lnTo>
                  <a:lnTo>
                    <a:pt x="475094" y="127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1" name="object 109"/>
            <p:cNvSpPr/>
            <p:nvPr>
              <p:custDataLst>
                <p:tags r:id="rId87"/>
              </p:custDataLst>
            </p:nvPr>
          </p:nvSpPr>
          <p:spPr>
            <a:xfrm>
              <a:off x="5307025" y="4465230"/>
              <a:ext cx="471805" cy="635"/>
            </a:xfrm>
            <a:custGeom>
              <a:avLst/>
              <a:gdLst/>
              <a:ahLst/>
              <a:cxnLst/>
              <a:rect l="l" t="t" r="r" b="b"/>
              <a:pathLst>
                <a:path w="471804" h="635">
                  <a:moveTo>
                    <a:pt x="471690" y="355"/>
                  </a:moveTo>
                  <a:lnTo>
                    <a:pt x="471500" y="304"/>
                  </a:lnTo>
                  <a:lnTo>
                    <a:pt x="188099" y="304"/>
                  </a:lnTo>
                  <a:lnTo>
                    <a:pt x="0" y="0"/>
                  </a:lnTo>
                  <a:lnTo>
                    <a:pt x="1701" y="444"/>
                  </a:lnTo>
                  <a:lnTo>
                    <a:pt x="210210" y="609"/>
                  </a:lnTo>
                  <a:lnTo>
                    <a:pt x="471690" y="35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2" name="object 110"/>
            <p:cNvSpPr/>
            <p:nvPr>
              <p:custDataLst>
                <p:tags r:id="rId88"/>
              </p:custDataLst>
            </p:nvPr>
          </p:nvSpPr>
          <p:spPr>
            <a:xfrm>
              <a:off x="5288277" y="4460316"/>
              <a:ext cx="478790" cy="3175"/>
            </a:xfrm>
            <a:custGeom>
              <a:avLst/>
              <a:gdLst/>
              <a:ahLst/>
              <a:cxnLst/>
              <a:rect l="l" t="t" r="r" b="b"/>
              <a:pathLst>
                <a:path w="478789" h="3175">
                  <a:moveTo>
                    <a:pt x="0" y="0"/>
                  </a:moveTo>
                  <a:lnTo>
                    <a:pt x="7314" y="1917"/>
                  </a:lnTo>
                  <a:lnTo>
                    <a:pt x="478276" y="2692"/>
                  </a:lnTo>
                  <a:lnTo>
                    <a:pt x="468335" y="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3" name="object 111"/>
            <p:cNvSpPr/>
            <p:nvPr>
              <p:custDataLst>
                <p:tags r:id="rId89"/>
              </p:custDataLst>
            </p:nvPr>
          </p:nvSpPr>
          <p:spPr>
            <a:xfrm>
              <a:off x="5277777" y="4456950"/>
              <a:ext cx="318770" cy="2540"/>
            </a:xfrm>
            <a:custGeom>
              <a:avLst/>
              <a:gdLst/>
              <a:ahLst/>
              <a:cxnLst/>
              <a:rect l="l" t="t" r="r" b="b"/>
              <a:pathLst>
                <a:path w="318770" h="2539">
                  <a:moveTo>
                    <a:pt x="1203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039" y="1270"/>
                  </a:lnTo>
                  <a:lnTo>
                    <a:pt x="12039" y="0"/>
                  </a:lnTo>
                  <a:close/>
                </a:path>
                <a:path w="318770" h="2539">
                  <a:moveTo>
                    <a:pt x="318731" y="1270"/>
                  </a:moveTo>
                  <a:lnTo>
                    <a:pt x="199999" y="1270"/>
                  </a:lnTo>
                  <a:lnTo>
                    <a:pt x="199999" y="2540"/>
                  </a:lnTo>
                  <a:lnTo>
                    <a:pt x="318731" y="2540"/>
                  </a:lnTo>
                  <a:lnTo>
                    <a:pt x="318731" y="127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4" name="object 112"/>
            <p:cNvSpPr/>
            <p:nvPr>
              <p:custDataLst>
                <p:tags r:id="rId90"/>
              </p:custDataLst>
            </p:nvPr>
          </p:nvSpPr>
          <p:spPr>
            <a:xfrm>
              <a:off x="5324849" y="4469866"/>
              <a:ext cx="476250" cy="635"/>
            </a:xfrm>
            <a:custGeom>
              <a:avLst/>
              <a:gdLst/>
              <a:ahLst/>
              <a:cxnLst/>
              <a:rect l="l" t="t" r="r" b="b"/>
              <a:pathLst>
                <a:path w="476250" h="635">
                  <a:moveTo>
                    <a:pt x="0" y="0"/>
                  </a:moveTo>
                  <a:lnTo>
                    <a:pt x="194" y="50"/>
                  </a:lnTo>
                  <a:lnTo>
                    <a:pt x="475914" y="355"/>
                  </a:lnTo>
                  <a:lnTo>
                    <a:pt x="474961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5" name="object 113"/>
            <p:cNvSpPr/>
            <p:nvPr>
              <p:custDataLst>
                <p:tags r:id="rId91"/>
              </p:custDataLst>
            </p:nvPr>
          </p:nvSpPr>
          <p:spPr>
            <a:xfrm>
              <a:off x="5313847" y="4466996"/>
              <a:ext cx="480059" cy="1905"/>
            </a:xfrm>
            <a:custGeom>
              <a:avLst/>
              <a:gdLst/>
              <a:ahLst/>
              <a:cxnLst/>
              <a:rect l="l" t="t" r="r" b="b"/>
              <a:pathLst>
                <a:path w="480060" h="1904">
                  <a:moveTo>
                    <a:pt x="0" y="0"/>
                  </a:moveTo>
                  <a:lnTo>
                    <a:pt x="3942" y="1028"/>
                  </a:lnTo>
                  <a:lnTo>
                    <a:pt x="479638" y="1688"/>
                  </a:lnTo>
                  <a:lnTo>
                    <a:pt x="473847" y="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6" name="object 114"/>
            <p:cNvSpPr/>
            <p:nvPr>
              <p:custDataLst>
                <p:tags r:id="rId92"/>
              </p:custDataLst>
            </p:nvPr>
          </p:nvSpPr>
          <p:spPr>
            <a:xfrm>
              <a:off x="5319202" y="4468393"/>
              <a:ext cx="475615" cy="635"/>
            </a:xfrm>
            <a:custGeom>
              <a:avLst/>
              <a:gdLst/>
              <a:ahLst/>
              <a:cxnLst/>
              <a:rect l="l" t="t" r="r" b="b"/>
              <a:pathLst>
                <a:path w="475614" h="635">
                  <a:moveTo>
                    <a:pt x="0" y="0"/>
                  </a:moveTo>
                  <a:lnTo>
                    <a:pt x="145" y="37"/>
                  </a:lnTo>
                  <a:lnTo>
                    <a:pt x="475248" y="495"/>
                  </a:lnTo>
                  <a:lnTo>
                    <a:pt x="474766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7" name="object 115"/>
            <p:cNvSpPr/>
            <p:nvPr>
              <p:custDataLst>
                <p:tags r:id="rId93"/>
              </p:custDataLst>
            </p:nvPr>
          </p:nvSpPr>
          <p:spPr>
            <a:xfrm>
              <a:off x="5279669" y="4457445"/>
              <a:ext cx="469900" cy="2540"/>
            </a:xfrm>
            <a:custGeom>
              <a:avLst/>
              <a:gdLst/>
              <a:ahLst/>
              <a:cxnLst/>
              <a:rect l="l" t="t" r="r" b="b"/>
              <a:pathLst>
                <a:path w="469900" h="2539">
                  <a:moveTo>
                    <a:pt x="19950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9504" y="1270"/>
                  </a:lnTo>
                  <a:lnTo>
                    <a:pt x="199504" y="0"/>
                  </a:lnTo>
                  <a:close/>
                </a:path>
                <a:path w="469900" h="2539">
                  <a:moveTo>
                    <a:pt x="410476" y="1117"/>
                  </a:moveTo>
                  <a:lnTo>
                    <a:pt x="365036" y="1041"/>
                  </a:lnTo>
                  <a:lnTo>
                    <a:pt x="324993" y="1117"/>
                  </a:lnTo>
                  <a:lnTo>
                    <a:pt x="410476" y="1117"/>
                  </a:lnTo>
                  <a:close/>
                </a:path>
                <a:path w="469900" h="2539">
                  <a:moveTo>
                    <a:pt x="469531" y="1270"/>
                  </a:moveTo>
                  <a:lnTo>
                    <a:pt x="423138" y="1270"/>
                  </a:lnTo>
                  <a:lnTo>
                    <a:pt x="423138" y="2540"/>
                  </a:lnTo>
                  <a:lnTo>
                    <a:pt x="469531" y="2540"/>
                  </a:lnTo>
                  <a:lnTo>
                    <a:pt x="469531" y="127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8" name="object 116"/>
            <p:cNvSpPr/>
            <p:nvPr>
              <p:custDataLst>
                <p:tags r:id="rId94"/>
              </p:custDataLst>
            </p:nvPr>
          </p:nvSpPr>
          <p:spPr>
            <a:xfrm>
              <a:off x="2477858" y="4413402"/>
              <a:ext cx="3115310" cy="13335"/>
            </a:xfrm>
            <a:custGeom>
              <a:avLst/>
              <a:gdLst/>
              <a:ahLst/>
              <a:cxnLst/>
              <a:rect l="l" t="t" r="r" b="b"/>
              <a:pathLst>
                <a:path w="3115310" h="13335">
                  <a:moveTo>
                    <a:pt x="3053372" y="0"/>
                  </a:moveTo>
                  <a:lnTo>
                    <a:pt x="23190" y="0"/>
                  </a:lnTo>
                  <a:lnTo>
                    <a:pt x="0" y="12979"/>
                  </a:lnTo>
                  <a:lnTo>
                    <a:pt x="3114992" y="12979"/>
                  </a:lnTo>
                  <a:lnTo>
                    <a:pt x="3053372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49" name="object 117"/>
            <p:cNvSpPr/>
            <p:nvPr>
              <p:custDataLst>
                <p:tags r:id="rId95"/>
              </p:custDataLst>
            </p:nvPr>
          </p:nvSpPr>
          <p:spPr>
            <a:xfrm>
              <a:off x="2482062" y="4423054"/>
              <a:ext cx="3105150" cy="3175"/>
            </a:xfrm>
            <a:custGeom>
              <a:avLst/>
              <a:gdLst/>
              <a:ahLst/>
              <a:cxnLst/>
              <a:rect l="l" t="t" r="r" b="b"/>
              <a:pathLst>
                <a:path w="3105150" h="3175">
                  <a:moveTo>
                    <a:pt x="1915198" y="2095"/>
                  </a:moveTo>
                  <a:lnTo>
                    <a:pt x="998486" y="812"/>
                  </a:lnTo>
                  <a:lnTo>
                    <a:pt x="1739" y="0"/>
                  </a:lnTo>
                  <a:lnTo>
                    <a:pt x="0" y="965"/>
                  </a:lnTo>
                  <a:lnTo>
                    <a:pt x="111671" y="1041"/>
                  </a:lnTo>
                  <a:lnTo>
                    <a:pt x="511784" y="939"/>
                  </a:lnTo>
                  <a:lnTo>
                    <a:pt x="1911324" y="2552"/>
                  </a:lnTo>
                  <a:lnTo>
                    <a:pt x="1915198" y="2095"/>
                  </a:lnTo>
                  <a:close/>
                </a:path>
                <a:path w="3105150" h="3175">
                  <a:moveTo>
                    <a:pt x="3105137" y="2146"/>
                  </a:moveTo>
                  <a:lnTo>
                    <a:pt x="3104451" y="2006"/>
                  </a:lnTo>
                  <a:lnTo>
                    <a:pt x="3103626" y="1828"/>
                  </a:lnTo>
                  <a:lnTo>
                    <a:pt x="3102483" y="1587"/>
                  </a:lnTo>
                  <a:lnTo>
                    <a:pt x="2948686" y="1549"/>
                  </a:lnTo>
                  <a:lnTo>
                    <a:pt x="2316823" y="1828"/>
                  </a:lnTo>
                  <a:lnTo>
                    <a:pt x="2120582" y="1803"/>
                  </a:lnTo>
                  <a:lnTo>
                    <a:pt x="1915198" y="2095"/>
                  </a:lnTo>
                  <a:lnTo>
                    <a:pt x="2156447" y="2095"/>
                  </a:lnTo>
                  <a:lnTo>
                    <a:pt x="2583332" y="2057"/>
                  </a:lnTo>
                  <a:lnTo>
                    <a:pt x="3105137" y="2146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0" name="object 118"/>
            <p:cNvSpPr/>
            <p:nvPr>
              <p:custDataLst>
                <p:tags r:id="rId96"/>
              </p:custDataLst>
            </p:nvPr>
          </p:nvSpPr>
          <p:spPr>
            <a:xfrm>
              <a:off x="2482075" y="4423663"/>
              <a:ext cx="3105150" cy="2540"/>
            </a:xfrm>
            <a:custGeom>
              <a:avLst/>
              <a:gdLst/>
              <a:ahLst/>
              <a:cxnLst/>
              <a:rect l="l" t="t" r="r" b="b"/>
              <a:pathLst>
                <a:path w="3105150" h="2539">
                  <a:moveTo>
                    <a:pt x="1865833" y="1943"/>
                  </a:moveTo>
                  <a:lnTo>
                    <a:pt x="1766671" y="1701"/>
                  </a:lnTo>
                  <a:lnTo>
                    <a:pt x="471157" y="190"/>
                  </a:lnTo>
                  <a:lnTo>
                    <a:pt x="403021" y="190"/>
                  </a:lnTo>
                  <a:lnTo>
                    <a:pt x="122529" y="165"/>
                  </a:lnTo>
                  <a:lnTo>
                    <a:pt x="635" y="0"/>
                  </a:lnTo>
                  <a:lnTo>
                    <a:pt x="0" y="342"/>
                  </a:lnTo>
                  <a:lnTo>
                    <a:pt x="111671" y="419"/>
                  </a:lnTo>
                  <a:lnTo>
                    <a:pt x="426643" y="228"/>
                  </a:lnTo>
                  <a:lnTo>
                    <a:pt x="1865833" y="1943"/>
                  </a:lnTo>
                  <a:close/>
                </a:path>
                <a:path w="3105150" h="2539">
                  <a:moveTo>
                    <a:pt x="3105124" y="1536"/>
                  </a:moveTo>
                  <a:lnTo>
                    <a:pt x="3104426" y="1384"/>
                  </a:lnTo>
                  <a:lnTo>
                    <a:pt x="3104261" y="1346"/>
                  </a:lnTo>
                  <a:lnTo>
                    <a:pt x="2897759" y="1270"/>
                  </a:lnTo>
                  <a:lnTo>
                    <a:pt x="2598343" y="1384"/>
                  </a:lnTo>
                  <a:lnTo>
                    <a:pt x="2302586" y="1384"/>
                  </a:lnTo>
                  <a:lnTo>
                    <a:pt x="2500096" y="1422"/>
                  </a:lnTo>
                  <a:lnTo>
                    <a:pt x="1766671" y="1701"/>
                  </a:lnTo>
                  <a:lnTo>
                    <a:pt x="2082888" y="1701"/>
                  </a:lnTo>
                  <a:lnTo>
                    <a:pt x="2800312" y="1485"/>
                  </a:lnTo>
                  <a:lnTo>
                    <a:pt x="3105124" y="153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1" name="object 119"/>
            <p:cNvSpPr/>
            <p:nvPr>
              <p:custDataLst>
                <p:tags r:id="rId97"/>
              </p:custDataLst>
            </p:nvPr>
          </p:nvSpPr>
          <p:spPr>
            <a:xfrm>
              <a:off x="2671457" y="4413389"/>
              <a:ext cx="2628900" cy="3810"/>
            </a:xfrm>
            <a:custGeom>
              <a:avLst/>
              <a:gdLst/>
              <a:ahLst/>
              <a:cxnLst/>
              <a:rect l="l" t="t" r="r" b="b"/>
              <a:pathLst>
                <a:path w="2628900" h="3810">
                  <a:moveTo>
                    <a:pt x="1391793" y="3302"/>
                  </a:moveTo>
                  <a:lnTo>
                    <a:pt x="1382941" y="2984"/>
                  </a:lnTo>
                  <a:lnTo>
                    <a:pt x="0" y="0"/>
                  </a:lnTo>
                  <a:lnTo>
                    <a:pt x="1391793" y="3302"/>
                  </a:lnTo>
                  <a:close/>
                </a:path>
                <a:path w="2628900" h="3810">
                  <a:moveTo>
                    <a:pt x="1731962" y="2984"/>
                  </a:moveTo>
                  <a:lnTo>
                    <a:pt x="1676958" y="2857"/>
                  </a:lnTo>
                  <a:lnTo>
                    <a:pt x="1484325" y="2844"/>
                  </a:lnTo>
                  <a:lnTo>
                    <a:pt x="1382941" y="2984"/>
                  </a:lnTo>
                  <a:lnTo>
                    <a:pt x="1731962" y="2984"/>
                  </a:lnTo>
                  <a:close/>
                </a:path>
                <a:path w="2628900" h="3810">
                  <a:moveTo>
                    <a:pt x="2628646" y="38"/>
                  </a:moveTo>
                  <a:lnTo>
                    <a:pt x="2327046" y="38"/>
                  </a:lnTo>
                  <a:lnTo>
                    <a:pt x="2327046" y="2184"/>
                  </a:lnTo>
                  <a:lnTo>
                    <a:pt x="2308034" y="2184"/>
                  </a:lnTo>
                  <a:lnTo>
                    <a:pt x="2327046" y="2197"/>
                  </a:lnTo>
                  <a:lnTo>
                    <a:pt x="2327046" y="2578"/>
                  </a:lnTo>
                  <a:lnTo>
                    <a:pt x="2628646" y="2578"/>
                  </a:lnTo>
                  <a:lnTo>
                    <a:pt x="2628646" y="38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2" name="object 120"/>
            <p:cNvSpPr/>
            <p:nvPr>
              <p:custDataLst>
                <p:tags r:id="rId98"/>
              </p:custDataLst>
            </p:nvPr>
          </p:nvSpPr>
          <p:spPr>
            <a:xfrm>
              <a:off x="2790329" y="4413821"/>
              <a:ext cx="2743200" cy="3175"/>
            </a:xfrm>
            <a:custGeom>
              <a:avLst/>
              <a:gdLst/>
              <a:ahLst/>
              <a:cxnLst/>
              <a:rect l="l" t="t" r="r" b="b"/>
              <a:pathLst>
                <a:path w="2743200" h="3175">
                  <a:moveTo>
                    <a:pt x="1272616" y="2870"/>
                  </a:moveTo>
                  <a:lnTo>
                    <a:pt x="1266888" y="2705"/>
                  </a:lnTo>
                  <a:lnTo>
                    <a:pt x="0" y="0"/>
                  </a:lnTo>
                  <a:lnTo>
                    <a:pt x="821309" y="1778"/>
                  </a:lnTo>
                  <a:lnTo>
                    <a:pt x="1272616" y="2870"/>
                  </a:lnTo>
                  <a:close/>
                </a:path>
                <a:path w="2743200" h="3175">
                  <a:moveTo>
                    <a:pt x="2743022" y="25"/>
                  </a:moveTo>
                  <a:lnTo>
                    <a:pt x="1266888" y="2705"/>
                  </a:lnTo>
                  <a:lnTo>
                    <a:pt x="1387983" y="2705"/>
                  </a:lnTo>
                  <a:lnTo>
                    <a:pt x="2268740" y="1752"/>
                  </a:lnTo>
                  <a:lnTo>
                    <a:pt x="2743022" y="2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3" name="object 121"/>
            <p:cNvSpPr/>
            <p:nvPr>
              <p:custDataLst>
                <p:tags r:id="rId99"/>
              </p:custDataLst>
            </p:nvPr>
          </p:nvSpPr>
          <p:spPr>
            <a:xfrm>
              <a:off x="3163265" y="4411815"/>
              <a:ext cx="2361565" cy="3810"/>
            </a:xfrm>
            <a:custGeom>
              <a:avLst/>
              <a:gdLst/>
              <a:ahLst/>
              <a:cxnLst/>
              <a:rect l="l" t="t" r="r" b="b"/>
              <a:pathLst>
                <a:path w="2361565" h="3810">
                  <a:moveTo>
                    <a:pt x="2360663" y="38"/>
                  </a:moveTo>
                  <a:lnTo>
                    <a:pt x="1977288" y="0"/>
                  </a:lnTo>
                  <a:lnTo>
                    <a:pt x="1570973" y="1800"/>
                  </a:lnTo>
                  <a:lnTo>
                    <a:pt x="1244082" y="2287"/>
                  </a:lnTo>
                  <a:lnTo>
                    <a:pt x="1047165" y="3121"/>
                  </a:lnTo>
                  <a:lnTo>
                    <a:pt x="742679" y="3266"/>
                  </a:lnTo>
                  <a:lnTo>
                    <a:pt x="451595" y="1831"/>
                  </a:lnTo>
                  <a:lnTo>
                    <a:pt x="65392" y="838"/>
                  </a:lnTo>
                  <a:lnTo>
                    <a:pt x="0" y="1092"/>
                  </a:lnTo>
                  <a:lnTo>
                    <a:pt x="768416" y="3639"/>
                  </a:lnTo>
                  <a:lnTo>
                    <a:pt x="1552268" y="2399"/>
                  </a:lnTo>
                  <a:lnTo>
                    <a:pt x="1836635" y="736"/>
                  </a:lnTo>
                  <a:lnTo>
                    <a:pt x="2361552" y="228"/>
                  </a:lnTo>
                  <a:lnTo>
                    <a:pt x="2360663" y="38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4" name="object 122"/>
            <p:cNvSpPr/>
            <p:nvPr>
              <p:custDataLst>
                <p:tags r:id="rId100"/>
              </p:custDataLst>
            </p:nvPr>
          </p:nvSpPr>
          <p:spPr>
            <a:xfrm>
              <a:off x="3163239" y="4412132"/>
              <a:ext cx="1965325" cy="3810"/>
            </a:xfrm>
            <a:custGeom>
              <a:avLst/>
              <a:gdLst/>
              <a:ahLst/>
              <a:cxnLst/>
              <a:rect l="l" t="t" r="r" b="b"/>
              <a:pathLst>
                <a:path w="1965325" h="3810">
                  <a:moveTo>
                    <a:pt x="1964753" y="0"/>
                  </a:moveTo>
                  <a:lnTo>
                    <a:pt x="1932203" y="76"/>
                  </a:lnTo>
                  <a:lnTo>
                    <a:pt x="1462915" y="2068"/>
                  </a:lnTo>
                  <a:lnTo>
                    <a:pt x="1215423" y="2206"/>
                  </a:lnTo>
                  <a:lnTo>
                    <a:pt x="785704" y="3167"/>
                  </a:lnTo>
                  <a:lnTo>
                    <a:pt x="0" y="774"/>
                  </a:lnTo>
                  <a:lnTo>
                    <a:pt x="818518" y="3356"/>
                  </a:lnTo>
                  <a:lnTo>
                    <a:pt x="1562523" y="2041"/>
                  </a:lnTo>
                  <a:lnTo>
                    <a:pt x="196475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5" name="object 123"/>
            <p:cNvSpPr/>
            <p:nvPr>
              <p:custDataLst>
                <p:tags r:id="rId101"/>
              </p:custDataLst>
            </p:nvPr>
          </p:nvSpPr>
          <p:spPr>
            <a:xfrm>
              <a:off x="2485872" y="4419980"/>
              <a:ext cx="3079115" cy="2540"/>
            </a:xfrm>
            <a:custGeom>
              <a:avLst/>
              <a:gdLst/>
              <a:ahLst/>
              <a:cxnLst/>
              <a:rect l="l" t="t" r="r" b="b"/>
              <a:pathLst>
                <a:path w="3079115" h="2539">
                  <a:moveTo>
                    <a:pt x="1009738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009738" y="2540"/>
                  </a:lnTo>
                  <a:lnTo>
                    <a:pt x="1009738" y="1917"/>
                  </a:lnTo>
                  <a:lnTo>
                    <a:pt x="1009738" y="1270"/>
                  </a:lnTo>
                  <a:close/>
                </a:path>
                <a:path w="3079115" h="2539">
                  <a:moveTo>
                    <a:pt x="2597302" y="1333"/>
                  </a:moveTo>
                  <a:lnTo>
                    <a:pt x="2513203" y="939"/>
                  </a:lnTo>
                  <a:lnTo>
                    <a:pt x="2234031" y="812"/>
                  </a:lnTo>
                  <a:lnTo>
                    <a:pt x="1188173" y="1790"/>
                  </a:lnTo>
                  <a:lnTo>
                    <a:pt x="1478254" y="1790"/>
                  </a:lnTo>
                  <a:lnTo>
                    <a:pt x="2376894" y="1435"/>
                  </a:lnTo>
                  <a:lnTo>
                    <a:pt x="2419362" y="1447"/>
                  </a:lnTo>
                  <a:lnTo>
                    <a:pt x="2597302" y="1333"/>
                  </a:lnTo>
                  <a:close/>
                </a:path>
                <a:path w="3079115" h="2539">
                  <a:moveTo>
                    <a:pt x="3079102" y="533"/>
                  </a:moveTo>
                  <a:lnTo>
                    <a:pt x="3076575" y="0"/>
                  </a:lnTo>
                  <a:lnTo>
                    <a:pt x="2513203" y="939"/>
                  </a:lnTo>
                  <a:lnTo>
                    <a:pt x="2866364" y="939"/>
                  </a:lnTo>
                  <a:lnTo>
                    <a:pt x="3079102" y="533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6" name="object 124"/>
            <p:cNvSpPr/>
            <p:nvPr>
              <p:custDataLst>
                <p:tags r:id="rId102"/>
              </p:custDataLst>
            </p:nvPr>
          </p:nvSpPr>
          <p:spPr>
            <a:xfrm>
              <a:off x="2491994" y="4418266"/>
              <a:ext cx="3064510" cy="1905"/>
            </a:xfrm>
            <a:custGeom>
              <a:avLst/>
              <a:gdLst/>
              <a:ahLst/>
              <a:cxnLst/>
              <a:rect l="l" t="t" r="r" b="b"/>
              <a:pathLst>
                <a:path w="3064510" h="1904">
                  <a:moveTo>
                    <a:pt x="2171014" y="1422"/>
                  </a:moveTo>
                  <a:lnTo>
                    <a:pt x="2092286" y="914"/>
                  </a:lnTo>
                  <a:lnTo>
                    <a:pt x="114" y="139"/>
                  </a:lnTo>
                  <a:lnTo>
                    <a:pt x="2171014" y="1422"/>
                  </a:lnTo>
                  <a:close/>
                </a:path>
                <a:path w="3064510" h="1904">
                  <a:moveTo>
                    <a:pt x="3064294" y="419"/>
                  </a:moveTo>
                  <a:lnTo>
                    <a:pt x="3062274" y="0"/>
                  </a:lnTo>
                  <a:lnTo>
                    <a:pt x="2092286" y="914"/>
                  </a:lnTo>
                  <a:lnTo>
                    <a:pt x="2785351" y="914"/>
                  </a:lnTo>
                  <a:lnTo>
                    <a:pt x="3064294" y="419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7" name="object 125"/>
            <p:cNvSpPr/>
            <p:nvPr>
              <p:custDataLst>
                <p:tags r:id="rId103"/>
              </p:custDataLst>
            </p:nvPr>
          </p:nvSpPr>
          <p:spPr>
            <a:xfrm>
              <a:off x="2485809" y="4420514"/>
              <a:ext cx="3079750" cy="1905"/>
            </a:xfrm>
            <a:custGeom>
              <a:avLst/>
              <a:gdLst/>
              <a:ahLst/>
              <a:cxnLst/>
              <a:rect l="l" t="t" r="r" b="b"/>
              <a:pathLst>
                <a:path w="3079750" h="1904">
                  <a:moveTo>
                    <a:pt x="1189215" y="1270"/>
                  </a:moveTo>
                  <a:lnTo>
                    <a:pt x="516864" y="1155"/>
                  </a:lnTo>
                  <a:lnTo>
                    <a:pt x="124853" y="1409"/>
                  </a:lnTo>
                  <a:lnTo>
                    <a:pt x="127" y="1346"/>
                  </a:lnTo>
                  <a:lnTo>
                    <a:pt x="0" y="1409"/>
                  </a:lnTo>
                  <a:lnTo>
                    <a:pt x="237794" y="1587"/>
                  </a:lnTo>
                  <a:lnTo>
                    <a:pt x="558038" y="1409"/>
                  </a:lnTo>
                  <a:lnTo>
                    <a:pt x="601484" y="1409"/>
                  </a:lnTo>
                  <a:lnTo>
                    <a:pt x="1189215" y="1270"/>
                  </a:lnTo>
                  <a:close/>
                </a:path>
                <a:path w="3079750" h="1904">
                  <a:moveTo>
                    <a:pt x="2419426" y="914"/>
                  </a:moveTo>
                  <a:lnTo>
                    <a:pt x="2394140" y="838"/>
                  </a:lnTo>
                  <a:lnTo>
                    <a:pt x="2345791" y="800"/>
                  </a:lnTo>
                  <a:lnTo>
                    <a:pt x="2240889" y="660"/>
                  </a:lnTo>
                  <a:lnTo>
                    <a:pt x="2101011" y="660"/>
                  </a:lnTo>
                  <a:lnTo>
                    <a:pt x="1189215" y="1270"/>
                  </a:lnTo>
                  <a:lnTo>
                    <a:pt x="1326730" y="1270"/>
                  </a:lnTo>
                  <a:lnTo>
                    <a:pt x="2275789" y="838"/>
                  </a:lnTo>
                  <a:lnTo>
                    <a:pt x="2419426" y="914"/>
                  </a:lnTo>
                  <a:close/>
                </a:path>
                <a:path w="3079750" h="1904">
                  <a:moveTo>
                    <a:pt x="3061170" y="25"/>
                  </a:moveTo>
                  <a:lnTo>
                    <a:pt x="2394140" y="838"/>
                  </a:lnTo>
                  <a:lnTo>
                    <a:pt x="2557183" y="838"/>
                  </a:lnTo>
                  <a:lnTo>
                    <a:pt x="3061170" y="25"/>
                  </a:lnTo>
                  <a:close/>
                </a:path>
                <a:path w="3079750" h="1904">
                  <a:moveTo>
                    <a:pt x="3079165" y="0"/>
                  </a:moveTo>
                  <a:lnTo>
                    <a:pt x="3079000" y="0"/>
                  </a:lnTo>
                  <a:lnTo>
                    <a:pt x="3063671" y="12"/>
                  </a:lnTo>
                  <a:lnTo>
                    <a:pt x="3079165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8" name="object 126"/>
            <p:cNvSpPr/>
            <p:nvPr>
              <p:custDataLst>
                <p:tags r:id="rId104"/>
              </p:custDataLst>
            </p:nvPr>
          </p:nvSpPr>
          <p:spPr>
            <a:xfrm>
              <a:off x="5086045" y="4423397"/>
              <a:ext cx="494665" cy="1270"/>
            </a:xfrm>
            <a:custGeom>
              <a:avLst/>
              <a:gdLst/>
              <a:ahLst/>
              <a:cxnLst/>
              <a:rect l="l" t="t" r="r" b="b"/>
              <a:pathLst>
                <a:path w="494664" h="1270">
                  <a:moveTo>
                    <a:pt x="19632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6329" y="1270"/>
                  </a:lnTo>
                  <a:lnTo>
                    <a:pt x="196329" y="0"/>
                  </a:lnTo>
                  <a:close/>
                </a:path>
                <a:path w="494664" h="1270">
                  <a:moveTo>
                    <a:pt x="494296" y="355"/>
                  </a:moveTo>
                  <a:lnTo>
                    <a:pt x="492594" y="0"/>
                  </a:lnTo>
                  <a:lnTo>
                    <a:pt x="241477" y="355"/>
                  </a:lnTo>
                  <a:lnTo>
                    <a:pt x="494296" y="355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59" name="object 127"/>
            <p:cNvSpPr/>
            <p:nvPr>
              <p:custDataLst>
                <p:tags r:id="rId105"/>
              </p:custDataLst>
            </p:nvPr>
          </p:nvSpPr>
          <p:spPr>
            <a:xfrm>
              <a:off x="2638132" y="4422508"/>
              <a:ext cx="2942590" cy="1905"/>
            </a:xfrm>
            <a:custGeom>
              <a:avLst/>
              <a:gdLst/>
              <a:ahLst/>
              <a:cxnLst/>
              <a:rect l="l" t="t" r="r" b="b"/>
              <a:pathLst>
                <a:path w="2942590" h="1904">
                  <a:moveTo>
                    <a:pt x="1428864" y="1143"/>
                  </a:moveTo>
                  <a:lnTo>
                    <a:pt x="851230" y="254"/>
                  </a:lnTo>
                  <a:lnTo>
                    <a:pt x="843445" y="254"/>
                  </a:lnTo>
                  <a:lnTo>
                    <a:pt x="625144" y="0"/>
                  </a:lnTo>
                  <a:lnTo>
                    <a:pt x="281863" y="254"/>
                  </a:lnTo>
                  <a:lnTo>
                    <a:pt x="0" y="101"/>
                  </a:lnTo>
                  <a:lnTo>
                    <a:pt x="430606" y="431"/>
                  </a:lnTo>
                  <a:lnTo>
                    <a:pt x="684987" y="330"/>
                  </a:lnTo>
                  <a:lnTo>
                    <a:pt x="1427441" y="1219"/>
                  </a:lnTo>
                  <a:lnTo>
                    <a:pt x="1428864" y="1143"/>
                  </a:lnTo>
                  <a:close/>
                </a:path>
                <a:path w="2942590" h="1904">
                  <a:moveTo>
                    <a:pt x="2467584" y="1473"/>
                  </a:moveTo>
                  <a:lnTo>
                    <a:pt x="2090788" y="1079"/>
                  </a:lnTo>
                  <a:lnTo>
                    <a:pt x="1971154" y="1079"/>
                  </a:lnTo>
                  <a:lnTo>
                    <a:pt x="2467584" y="1473"/>
                  </a:lnTo>
                  <a:close/>
                </a:path>
                <a:path w="2942590" h="1904">
                  <a:moveTo>
                    <a:pt x="2942234" y="1244"/>
                  </a:moveTo>
                  <a:lnTo>
                    <a:pt x="2941929" y="1181"/>
                  </a:lnTo>
                  <a:lnTo>
                    <a:pt x="2545042" y="1524"/>
                  </a:lnTo>
                  <a:lnTo>
                    <a:pt x="2664282" y="1524"/>
                  </a:lnTo>
                  <a:lnTo>
                    <a:pt x="2942234" y="1244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0" name="object 128"/>
            <p:cNvSpPr/>
            <p:nvPr>
              <p:custDataLst>
                <p:tags r:id="rId106"/>
              </p:custDataLst>
            </p:nvPr>
          </p:nvSpPr>
          <p:spPr>
            <a:xfrm>
              <a:off x="2496591" y="4414761"/>
              <a:ext cx="3053715" cy="3810"/>
            </a:xfrm>
            <a:custGeom>
              <a:avLst/>
              <a:gdLst/>
              <a:ahLst/>
              <a:cxnLst/>
              <a:rect l="l" t="t" r="r" b="b"/>
              <a:pathLst>
                <a:path w="3053715" h="3810">
                  <a:moveTo>
                    <a:pt x="2107933" y="2806"/>
                  </a:moveTo>
                  <a:lnTo>
                    <a:pt x="2019" y="0"/>
                  </a:lnTo>
                  <a:lnTo>
                    <a:pt x="0" y="1117"/>
                  </a:lnTo>
                  <a:lnTo>
                    <a:pt x="1711452" y="3708"/>
                  </a:lnTo>
                  <a:lnTo>
                    <a:pt x="2107933" y="2806"/>
                  </a:lnTo>
                  <a:close/>
                </a:path>
                <a:path w="3053715" h="3810">
                  <a:moveTo>
                    <a:pt x="3053715" y="2654"/>
                  </a:moveTo>
                  <a:lnTo>
                    <a:pt x="3050438" y="1968"/>
                  </a:lnTo>
                  <a:lnTo>
                    <a:pt x="2107933" y="2806"/>
                  </a:lnTo>
                  <a:lnTo>
                    <a:pt x="2889720" y="2806"/>
                  </a:lnTo>
                  <a:lnTo>
                    <a:pt x="3053715" y="2654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1" name="object 129"/>
            <p:cNvSpPr/>
            <p:nvPr>
              <p:custDataLst>
                <p:tags r:id="rId107"/>
              </p:custDataLst>
            </p:nvPr>
          </p:nvSpPr>
          <p:spPr>
            <a:xfrm>
              <a:off x="2495829" y="4416272"/>
              <a:ext cx="3054985" cy="2540"/>
            </a:xfrm>
            <a:custGeom>
              <a:avLst/>
              <a:gdLst/>
              <a:ahLst/>
              <a:cxnLst/>
              <a:rect l="l" t="t" r="r" b="b"/>
              <a:pathLst>
                <a:path w="3054985" h="2539">
                  <a:moveTo>
                    <a:pt x="1742744" y="2184"/>
                  </a:moveTo>
                  <a:lnTo>
                    <a:pt x="1699704" y="1917"/>
                  </a:lnTo>
                  <a:lnTo>
                    <a:pt x="88" y="0"/>
                  </a:lnTo>
                  <a:lnTo>
                    <a:pt x="1742744" y="2184"/>
                  </a:lnTo>
                  <a:close/>
                </a:path>
                <a:path w="3054985" h="2539">
                  <a:moveTo>
                    <a:pt x="2630030" y="1435"/>
                  </a:moveTo>
                  <a:lnTo>
                    <a:pt x="2598813" y="1435"/>
                  </a:lnTo>
                  <a:lnTo>
                    <a:pt x="1699704" y="1917"/>
                  </a:lnTo>
                  <a:lnTo>
                    <a:pt x="2385872" y="1917"/>
                  </a:lnTo>
                  <a:lnTo>
                    <a:pt x="2630030" y="1435"/>
                  </a:lnTo>
                  <a:close/>
                </a:path>
                <a:path w="3054985" h="2539">
                  <a:moveTo>
                    <a:pt x="3054439" y="1143"/>
                  </a:moveTo>
                  <a:lnTo>
                    <a:pt x="3053016" y="838"/>
                  </a:lnTo>
                  <a:lnTo>
                    <a:pt x="2630030" y="1435"/>
                  </a:lnTo>
                  <a:lnTo>
                    <a:pt x="2775712" y="1435"/>
                  </a:lnTo>
                  <a:lnTo>
                    <a:pt x="3054439" y="114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2" name="object 130"/>
            <p:cNvSpPr/>
            <p:nvPr>
              <p:custDataLst>
                <p:tags r:id="rId108"/>
              </p:custDataLst>
            </p:nvPr>
          </p:nvSpPr>
          <p:spPr>
            <a:xfrm>
              <a:off x="2031200" y="4427067"/>
              <a:ext cx="3630295" cy="13970"/>
            </a:xfrm>
            <a:custGeom>
              <a:avLst/>
              <a:gdLst/>
              <a:ahLst/>
              <a:cxnLst/>
              <a:rect l="l" t="t" r="r" b="b"/>
              <a:pathLst>
                <a:path w="3630295" h="13970">
                  <a:moveTo>
                    <a:pt x="3564864" y="0"/>
                  </a:moveTo>
                  <a:lnTo>
                    <a:pt x="36397" y="0"/>
                  </a:lnTo>
                  <a:lnTo>
                    <a:pt x="0" y="13779"/>
                  </a:lnTo>
                  <a:lnTo>
                    <a:pt x="3630217" y="13779"/>
                  </a:lnTo>
                  <a:lnTo>
                    <a:pt x="3564864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3" name="object 131"/>
            <p:cNvSpPr/>
            <p:nvPr>
              <p:custDataLst>
                <p:tags r:id="rId109"/>
              </p:custDataLst>
            </p:nvPr>
          </p:nvSpPr>
          <p:spPr>
            <a:xfrm>
              <a:off x="2037867" y="4437303"/>
              <a:ext cx="3616325" cy="3175"/>
            </a:xfrm>
            <a:custGeom>
              <a:avLst/>
              <a:gdLst/>
              <a:ahLst/>
              <a:cxnLst/>
              <a:rect l="l" t="t" r="r" b="b"/>
              <a:pathLst>
                <a:path w="3616325" h="3175">
                  <a:moveTo>
                    <a:pt x="1971751" y="2235"/>
                  </a:moveTo>
                  <a:lnTo>
                    <a:pt x="1023454" y="863"/>
                  </a:lnTo>
                  <a:lnTo>
                    <a:pt x="2692" y="0"/>
                  </a:lnTo>
                  <a:lnTo>
                    <a:pt x="0" y="1028"/>
                  </a:lnTo>
                  <a:lnTo>
                    <a:pt x="114731" y="1117"/>
                  </a:lnTo>
                  <a:lnTo>
                    <a:pt x="519315" y="1016"/>
                  </a:lnTo>
                  <a:lnTo>
                    <a:pt x="1927123" y="2717"/>
                  </a:lnTo>
                  <a:lnTo>
                    <a:pt x="1971751" y="2235"/>
                  </a:lnTo>
                  <a:close/>
                </a:path>
                <a:path w="3616325" h="3175">
                  <a:moveTo>
                    <a:pt x="3615956" y="1943"/>
                  </a:moveTo>
                  <a:lnTo>
                    <a:pt x="3614737" y="1689"/>
                  </a:lnTo>
                  <a:lnTo>
                    <a:pt x="3613607" y="1447"/>
                  </a:lnTo>
                  <a:lnTo>
                    <a:pt x="3543363" y="1498"/>
                  </a:lnTo>
                  <a:lnTo>
                    <a:pt x="2069947" y="1447"/>
                  </a:lnTo>
                  <a:lnTo>
                    <a:pt x="2069947" y="2717"/>
                  </a:lnTo>
                  <a:lnTo>
                    <a:pt x="3543363" y="2717"/>
                  </a:lnTo>
                  <a:lnTo>
                    <a:pt x="3543363" y="1943"/>
                  </a:lnTo>
                  <a:lnTo>
                    <a:pt x="3615956" y="1943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4" name="object 132"/>
            <p:cNvSpPr/>
            <p:nvPr>
              <p:custDataLst>
                <p:tags r:id="rId110"/>
              </p:custDataLst>
            </p:nvPr>
          </p:nvSpPr>
          <p:spPr>
            <a:xfrm>
              <a:off x="2037842" y="4437963"/>
              <a:ext cx="3616325" cy="2540"/>
            </a:xfrm>
            <a:custGeom>
              <a:avLst/>
              <a:gdLst/>
              <a:ahLst/>
              <a:cxnLst/>
              <a:rect l="l" t="t" r="r" b="b"/>
              <a:pathLst>
                <a:path w="3616325" h="2539">
                  <a:moveTo>
                    <a:pt x="1926526" y="2070"/>
                  </a:moveTo>
                  <a:lnTo>
                    <a:pt x="1888578" y="1803"/>
                  </a:lnTo>
                  <a:lnTo>
                    <a:pt x="490486" y="215"/>
                  </a:lnTo>
                  <a:lnTo>
                    <a:pt x="977" y="0"/>
                  </a:lnTo>
                  <a:lnTo>
                    <a:pt x="0" y="368"/>
                  </a:lnTo>
                  <a:lnTo>
                    <a:pt x="114757" y="457"/>
                  </a:lnTo>
                  <a:lnTo>
                    <a:pt x="433578" y="254"/>
                  </a:lnTo>
                  <a:lnTo>
                    <a:pt x="1926526" y="2070"/>
                  </a:lnTo>
                  <a:close/>
                </a:path>
                <a:path w="3616325" h="2539">
                  <a:moveTo>
                    <a:pt x="3505250" y="1485"/>
                  </a:moveTo>
                  <a:lnTo>
                    <a:pt x="3315843" y="1435"/>
                  </a:lnTo>
                  <a:lnTo>
                    <a:pt x="3305073" y="1435"/>
                  </a:lnTo>
                  <a:lnTo>
                    <a:pt x="3301098" y="1435"/>
                  </a:lnTo>
                  <a:lnTo>
                    <a:pt x="2984398" y="1346"/>
                  </a:lnTo>
                  <a:lnTo>
                    <a:pt x="1888578" y="1803"/>
                  </a:lnTo>
                  <a:lnTo>
                    <a:pt x="2141461" y="1803"/>
                  </a:lnTo>
                  <a:lnTo>
                    <a:pt x="3153664" y="1574"/>
                  </a:lnTo>
                  <a:lnTo>
                    <a:pt x="3257981" y="1651"/>
                  </a:lnTo>
                  <a:lnTo>
                    <a:pt x="3505250" y="1485"/>
                  </a:lnTo>
                  <a:close/>
                </a:path>
                <a:path w="3616325" h="2539">
                  <a:moveTo>
                    <a:pt x="3616185" y="1333"/>
                  </a:moveTo>
                  <a:lnTo>
                    <a:pt x="3615601" y="1206"/>
                  </a:lnTo>
                  <a:lnTo>
                    <a:pt x="3315843" y="1435"/>
                  </a:lnTo>
                  <a:lnTo>
                    <a:pt x="3546132" y="1435"/>
                  </a:lnTo>
                  <a:lnTo>
                    <a:pt x="3616185" y="133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5" name="object 133"/>
            <p:cNvSpPr/>
            <p:nvPr>
              <p:custDataLst>
                <p:tags r:id="rId111"/>
              </p:custDataLst>
            </p:nvPr>
          </p:nvSpPr>
          <p:spPr>
            <a:xfrm>
              <a:off x="2249868" y="4426762"/>
              <a:ext cx="2853055" cy="3810"/>
            </a:xfrm>
            <a:custGeom>
              <a:avLst/>
              <a:gdLst/>
              <a:ahLst/>
              <a:cxnLst/>
              <a:rect l="l" t="t" r="r" b="b"/>
              <a:pathLst>
                <a:path w="2853054" h="3810">
                  <a:moveTo>
                    <a:pt x="1414284" y="3454"/>
                  </a:moveTo>
                  <a:lnTo>
                    <a:pt x="140995" y="317"/>
                  </a:lnTo>
                  <a:lnTo>
                    <a:pt x="0" y="317"/>
                  </a:lnTo>
                  <a:lnTo>
                    <a:pt x="1410131" y="3797"/>
                  </a:lnTo>
                  <a:lnTo>
                    <a:pt x="1414284" y="3454"/>
                  </a:lnTo>
                  <a:close/>
                </a:path>
                <a:path w="2853054" h="3810">
                  <a:moveTo>
                    <a:pt x="1993938" y="2540"/>
                  </a:moveTo>
                  <a:lnTo>
                    <a:pt x="1753666" y="2540"/>
                  </a:lnTo>
                  <a:lnTo>
                    <a:pt x="1753666" y="3441"/>
                  </a:lnTo>
                  <a:lnTo>
                    <a:pt x="1689100" y="3340"/>
                  </a:lnTo>
                  <a:lnTo>
                    <a:pt x="1518793" y="3314"/>
                  </a:lnTo>
                  <a:lnTo>
                    <a:pt x="1414284" y="3454"/>
                  </a:lnTo>
                  <a:lnTo>
                    <a:pt x="1753666" y="3454"/>
                  </a:lnTo>
                  <a:lnTo>
                    <a:pt x="1753666" y="3810"/>
                  </a:lnTo>
                  <a:lnTo>
                    <a:pt x="1993938" y="3810"/>
                  </a:lnTo>
                  <a:lnTo>
                    <a:pt x="1993938" y="2540"/>
                  </a:lnTo>
                  <a:close/>
                </a:path>
                <a:path w="2853054" h="3810">
                  <a:moveTo>
                    <a:pt x="2449131" y="2603"/>
                  </a:moveTo>
                  <a:lnTo>
                    <a:pt x="2367191" y="2603"/>
                  </a:lnTo>
                  <a:lnTo>
                    <a:pt x="2419972" y="2641"/>
                  </a:lnTo>
                  <a:lnTo>
                    <a:pt x="2449131" y="2603"/>
                  </a:lnTo>
                  <a:close/>
                </a:path>
                <a:path w="2853054" h="3810">
                  <a:moveTo>
                    <a:pt x="2852534" y="0"/>
                  </a:moveTo>
                  <a:lnTo>
                    <a:pt x="2543289" y="0"/>
                  </a:lnTo>
                  <a:lnTo>
                    <a:pt x="2543289" y="2540"/>
                  </a:lnTo>
                  <a:lnTo>
                    <a:pt x="2852534" y="2540"/>
                  </a:lnTo>
                  <a:lnTo>
                    <a:pt x="2852534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6" name="object 134"/>
            <p:cNvSpPr/>
            <p:nvPr>
              <p:custDataLst>
                <p:tags r:id="rId112"/>
              </p:custDataLst>
            </p:nvPr>
          </p:nvSpPr>
          <p:spPr>
            <a:xfrm>
              <a:off x="2364892" y="4427499"/>
              <a:ext cx="2793365" cy="3175"/>
            </a:xfrm>
            <a:custGeom>
              <a:avLst/>
              <a:gdLst/>
              <a:ahLst/>
              <a:cxnLst/>
              <a:rect l="l" t="t" r="r" b="b"/>
              <a:pathLst>
                <a:path w="2793365" h="3175">
                  <a:moveTo>
                    <a:pt x="1301813" y="2882"/>
                  </a:moveTo>
                  <a:lnTo>
                    <a:pt x="0" y="0"/>
                  </a:lnTo>
                  <a:lnTo>
                    <a:pt x="1295120" y="3060"/>
                  </a:lnTo>
                  <a:lnTo>
                    <a:pt x="1301813" y="2882"/>
                  </a:lnTo>
                  <a:close/>
                </a:path>
                <a:path w="2793365" h="3175">
                  <a:moveTo>
                    <a:pt x="1863318" y="1752"/>
                  </a:moveTo>
                  <a:lnTo>
                    <a:pt x="1684566" y="1752"/>
                  </a:lnTo>
                  <a:lnTo>
                    <a:pt x="1684566" y="3022"/>
                  </a:lnTo>
                  <a:lnTo>
                    <a:pt x="1863318" y="3022"/>
                  </a:lnTo>
                  <a:lnTo>
                    <a:pt x="1863318" y="1752"/>
                  </a:lnTo>
                  <a:close/>
                </a:path>
                <a:path w="2793365" h="3175">
                  <a:moveTo>
                    <a:pt x="2336977" y="1866"/>
                  </a:moveTo>
                  <a:lnTo>
                    <a:pt x="2252281" y="1866"/>
                  </a:lnTo>
                  <a:lnTo>
                    <a:pt x="2303119" y="1905"/>
                  </a:lnTo>
                  <a:lnTo>
                    <a:pt x="2336977" y="1866"/>
                  </a:lnTo>
                  <a:close/>
                </a:path>
                <a:path w="2793365" h="3175">
                  <a:moveTo>
                    <a:pt x="2793123" y="165"/>
                  </a:moveTo>
                  <a:lnTo>
                    <a:pt x="2236990" y="1765"/>
                  </a:lnTo>
                  <a:lnTo>
                    <a:pt x="2401405" y="1765"/>
                  </a:lnTo>
                  <a:lnTo>
                    <a:pt x="2793123" y="16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7" name="object 135"/>
            <p:cNvSpPr/>
            <p:nvPr>
              <p:custDataLst>
                <p:tags r:id="rId113"/>
              </p:custDataLst>
            </p:nvPr>
          </p:nvSpPr>
          <p:spPr>
            <a:xfrm>
              <a:off x="2749473" y="4425099"/>
              <a:ext cx="2653030" cy="4445"/>
            </a:xfrm>
            <a:custGeom>
              <a:avLst/>
              <a:gdLst/>
              <a:ahLst/>
              <a:cxnLst/>
              <a:rect l="l" t="t" r="r" b="b"/>
              <a:pathLst>
                <a:path w="2653029" h="4445">
                  <a:moveTo>
                    <a:pt x="2606365" y="60"/>
                  </a:moveTo>
                  <a:lnTo>
                    <a:pt x="2652560" y="228"/>
                  </a:lnTo>
                  <a:lnTo>
                    <a:pt x="2526665" y="0"/>
                  </a:lnTo>
                  <a:lnTo>
                    <a:pt x="1893054" y="629"/>
                  </a:lnTo>
                  <a:lnTo>
                    <a:pt x="1536741" y="2480"/>
                  </a:lnTo>
                  <a:lnTo>
                    <a:pt x="1217701" y="2924"/>
                  </a:lnTo>
                  <a:lnTo>
                    <a:pt x="962534" y="3711"/>
                  </a:lnTo>
                  <a:lnTo>
                    <a:pt x="763617" y="3764"/>
                  </a:lnTo>
                  <a:lnTo>
                    <a:pt x="319709" y="1612"/>
                  </a:lnTo>
                  <a:lnTo>
                    <a:pt x="67652" y="1181"/>
                  </a:lnTo>
                  <a:lnTo>
                    <a:pt x="0" y="1460"/>
                  </a:lnTo>
                  <a:lnTo>
                    <a:pt x="789050" y="4162"/>
                  </a:lnTo>
                  <a:lnTo>
                    <a:pt x="1595155" y="2847"/>
                  </a:lnTo>
                  <a:lnTo>
                    <a:pt x="2026386" y="635"/>
                  </a:lnTo>
                  <a:lnTo>
                    <a:pt x="2472778" y="431"/>
                  </a:lnTo>
                  <a:lnTo>
                    <a:pt x="2606365" y="6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8" name="object 136"/>
            <p:cNvSpPr/>
            <p:nvPr>
              <p:custDataLst>
                <p:tags r:id="rId114"/>
              </p:custDataLst>
            </p:nvPr>
          </p:nvSpPr>
          <p:spPr>
            <a:xfrm>
              <a:off x="2755557" y="4426203"/>
              <a:ext cx="1880235" cy="3175"/>
            </a:xfrm>
            <a:custGeom>
              <a:avLst/>
              <a:gdLst/>
              <a:ahLst/>
              <a:cxnLst/>
              <a:rect l="l" t="t" r="r" b="b"/>
              <a:pathLst>
                <a:path w="1880235" h="3175">
                  <a:moveTo>
                    <a:pt x="834428" y="3098"/>
                  </a:moveTo>
                  <a:lnTo>
                    <a:pt x="809828" y="2908"/>
                  </a:lnTo>
                  <a:lnTo>
                    <a:pt x="2959" y="342"/>
                  </a:lnTo>
                  <a:lnTo>
                    <a:pt x="0" y="355"/>
                  </a:lnTo>
                  <a:lnTo>
                    <a:pt x="834428" y="3098"/>
                  </a:lnTo>
                  <a:close/>
                </a:path>
                <a:path w="1880235" h="3175">
                  <a:moveTo>
                    <a:pt x="1879676" y="0"/>
                  </a:moveTo>
                  <a:lnTo>
                    <a:pt x="809828" y="2908"/>
                  </a:lnTo>
                  <a:lnTo>
                    <a:pt x="919873" y="2908"/>
                  </a:lnTo>
                  <a:lnTo>
                    <a:pt x="1542948" y="1854"/>
                  </a:lnTo>
                  <a:lnTo>
                    <a:pt x="1879676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69" name="object 137"/>
            <p:cNvSpPr/>
            <p:nvPr>
              <p:custDataLst>
                <p:tags r:id="rId115"/>
              </p:custDataLst>
            </p:nvPr>
          </p:nvSpPr>
          <p:spPr>
            <a:xfrm>
              <a:off x="2043201" y="4433125"/>
              <a:ext cx="3585845" cy="3810"/>
            </a:xfrm>
            <a:custGeom>
              <a:avLst/>
              <a:gdLst/>
              <a:ahLst/>
              <a:cxnLst/>
              <a:rect l="l" t="t" r="r" b="b"/>
              <a:pathLst>
                <a:path w="3585845" h="3810">
                  <a:moveTo>
                    <a:pt x="1031773" y="2959"/>
                  </a:moveTo>
                  <a:lnTo>
                    <a:pt x="633679" y="2959"/>
                  </a:lnTo>
                  <a:lnTo>
                    <a:pt x="633679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633679" y="3810"/>
                  </a:lnTo>
                  <a:lnTo>
                    <a:pt x="633679" y="3009"/>
                  </a:lnTo>
                  <a:lnTo>
                    <a:pt x="755535" y="3048"/>
                  </a:lnTo>
                  <a:lnTo>
                    <a:pt x="1031773" y="2959"/>
                  </a:lnTo>
                  <a:close/>
                </a:path>
                <a:path w="3585845" h="3810">
                  <a:moveTo>
                    <a:pt x="2677096" y="2336"/>
                  </a:moveTo>
                  <a:lnTo>
                    <a:pt x="2531351" y="2336"/>
                  </a:lnTo>
                  <a:lnTo>
                    <a:pt x="2531351" y="1270"/>
                  </a:lnTo>
                  <a:lnTo>
                    <a:pt x="2167293" y="1270"/>
                  </a:lnTo>
                  <a:lnTo>
                    <a:pt x="2167293" y="2540"/>
                  </a:lnTo>
                  <a:lnTo>
                    <a:pt x="2531351" y="2540"/>
                  </a:lnTo>
                  <a:lnTo>
                    <a:pt x="2677096" y="2336"/>
                  </a:lnTo>
                  <a:close/>
                </a:path>
                <a:path w="3585845" h="3810">
                  <a:moveTo>
                    <a:pt x="3585565" y="850"/>
                  </a:moveTo>
                  <a:lnTo>
                    <a:pt x="3581590" y="0"/>
                  </a:lnTo>
                  <a:lnTo>
                    <a:pt x="2556713" y="1930"/>
                  </a:lnTo>
                  <a:lnTo>
                    <a:pt x="2952889" y="1930"/>
                  </a:lnTo>
                  <a:lnTo>
                    <a:pt x="3585565" y="85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0" name="object 138"/>
            <p:cNvSpPr/>
            <p:nvPr>
              <p:custDataLst>
                <p:tags r:id="rId116"/>
              </p:custDataLst>
            </p:nvPr>
          </p:nvSpPr>
          <p:spPr>
            <a:xfrm>
              <a:off x="2053399" y="4431804"/>
              <a:ext cx="3566160" cy="2540"/>
            </a:xfrm>
            <a:custGeom>
              <a:avLst/>
              <a:gdLst/>
              <a:ahLst/>
              <a:cxnLst/>
              <a:rect l="l" t="t" r="r" b="b"/>
              <a:pathLst>
                <a:path w="3566160" h="2539">
                  <a:moveTo>
                    <a:pt x="2271699" y="1930"/>
                  </a:moveTo>
                  <a:lnTo>
                    <a:pt x="2154021" y="1397"/>
                  </a:lnTo>
                  <a:lnTo>
                    <a:pt x="165" y="584"/>
                  </a:lnTo>
                  <a:lnTo>
                    <a:pt x="0" y="635"/>
                  </a:lnTo>
                  <a:lnTo>
                    <a:pt x="2271699" y="1930"/>
                  </a:lnTo>
                  <a:close/>
                </a:path>
                <a:path w="3566160" h="2539">
                  <a:moveTo>
                    <a:pt x="3566147" y="215"/>
                  </a:moveTo>
                  <a:lnTo>
                    <a:pt x="3565017" y="0"/>
                  </a:lnTo>
                  <a:lnTo>
                    <a:pt x="2154021" y="1397"/>
                  </a:lnTo>
                  <a:lnTo>
                    <a:pt x="2865031" y="1397"/>
                  </a:lnTo>
                  <a:lnTo>
                    <a:pt x="3566147" y="21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1" name="object 139"/>
            <p:cNvSpPr/>
            <p:nvPr>
              <p:custDataLst>
                <p:tags r:id="rId117"/>
              </p:custDataLst>
            </p:nvPr>
          </p:nvSpPr>
          <p:spPr>
            <a:xfrm>
              <a:off x="2043709" y="4433912"/>
              <a:ext cx="3585210" cy="2540"/>
            </a:xfrm>
            <a:custGeom>
              <a:avLst/>
              <a:gdLst/>
              <a:ahLst/>
              <a:cxnLst/>
              <a:rect l="l" t="t" r="r" b="b"/>
              <a:pathLst>
                <a:path w="3585210" h="2539">
                  <a:moveTo>
                    <a:pt x="533844" y="2197"/>
                  </a:moveTo>
                  <a:lnTo>
                    <a:pt x="128574" y="2184"/>
                  </a:lnTo>
                  <a:lnTo>
                    <a:pt x="165" y="2146"/>
                  </a:lnTo>
                  <a:lnTo>
                    <a:pt x="0" y="2209"/>
                  </a:lnTo>
                  <a:lnTo>
                    <a:pt x="228600" y="2387"/>
                  </a:lnTo>
                  <a:lnTo>
                    <a:pt x="533844" y="2197"/>
                  </a:lnTo>
                  <a:close/>
                </a:path>
                <a:path w="3585210" h="2539">
                  <a:moveTo>
                    <a:pt x="1171359" y="2044"/>
                  </a:moveTo>
                  <a:lnTo>
                    <a:pt x="660755" y="1905"/>
                  </a:lnTo>
                  <a:lnTo>
                    <a:pt x="128574" y="2184"/>
                  </a:lnTo>
                  <a:lnTo>
                    <a:pt x="657898" y="2184"/>
                  </a:lnTo>
                  <a:lnTo>
                    <a:pt x="1171359" y="2044"/>
                  </a:lnTo>
                  <a:close/>
                </a:path>
                <a:path w="3585210" h="2539">
                  <a:moveTo>
                    <a:pt x="2492298" y="1676"/>
                  </a:moveTo>
                  <a:lnTo>
                    <a:pt x="2466441" y="1574"/>
                  </a:lnTo>
                  <a:lnTo>
                    <a:pt x="2425712" y="1549"/>
                  </a:lnTo>
                  <a:lnTo>
                    <a:pt x="2164689" y="1397"/>
                  </a:lnTo>
                  <a:lnTo>
                    <a:pt x="1171359" y="2044"/>
                  </a:lnTo>
                  <a:lnTo>
                    <a:pt x="1385277" y="2044"/>
                  </a:lnTo>
                  <a:lnTo>
                    <a:pt x="2346972" y="1587"/>
                  </a:lnTo>
                  <a:lnTo>
                    <a:pt x="2492298" y="1676"/>
                  </a:lnTo>
                  <a:close/>
                </a:path>
                <a:path w="3585210" h="2539">
                  <a:moveTo>
                    <a:pt x="3585057" y="63"/>
                  </a:moveTo>
                  <a:lnTo>
                    <a:pt x="3584752" y="0"/>
                  </a:lnTo>
                  <a:lnTo>
                    <a:pt x="2466441" y="1574"/>
                  </a:lnTo>
                  <a:lnTo>
                    <a:pt x="2650731" y="1574"/>
                  </a:lnTo>
                  <a:lnTo>
                    <a:pt x="3585057" y="6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2" name="object 140"/>
            <p:cNvSpPr/>
            <p:nvPr>
              <p:custDataLst>
                <p:tags r:id="rId118"/>
              </p:custDataLst>
            </p:nvPr>
          </p:nvSpPr>
          <p:spPr>
            <a:xfrm>
              <a:off x="3815981" y="4436160"/>
              <a:ext cx="1831339" cy="2540"/>
            </a:xfrm>
            <a:custGeom>
              <a:avLst/>
              <a:gdLst/>
              <a:ahLst/>
              <a:cxnLst/>
              <a:rect l="l" t="t" r="r" b="b"/>
              <a:pathLst>
                <a:path w="1831339" h="2539">
                  <a:moveTo>
                    <a:pt x="1145794" y="1257"/>
                  </a:moveTo>
                  <a:lnTo>
                    <a:pt x="0" y="1257"/>
                  </a:lnTo>
                  <a:lnTo>
                    <a:pt x="0" y="2527"/>
                  </a:lnTo>
                  <a:lnTo>
                    <a:pt x="1145794" y="2527"/>
                  </a:lnTo>
                  <a:lnTo>
                    <a:pt x="1145794" y="1257"/>
                  </a:lnTo>
                  <a:close/>
                </a:path>
                <a:path w="1831339" h="2539">
                  <a:moveTo>
                    <a:pt x="1830730" y="1600"/>
                  </a:moveTo>
                  <a:lnTo>
                    <a:pt x="1823148" y="0"/>
                  </a:lnTo>
                  <a:lnTo>
                    <a:pt x="1153198" y="1879"/>
                  </a:lnTo>
                  <a:lnTo>
                    <a:pt x="1414564" y="1879"/>
                  </a:lnTo>
                  <a:lnTo>
                    <a:pt x="1830730" y="160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3" name="object 141"/>
            <p:cNvSpPr/>
            <p:nvPr>
              <p:custDataLst>
                <p:tags r:id="rId119"/>
              </p:custDataLst>
            </p:nvPr>
          </p:nvSpPr>
          <p:spPr>
            <a:xfrm>
              <a:off x="3806177" y="4437722"/>
              <a:ext cx="1840864" cy="1270"/>
            </a:xfrm>
            <a:custGeom>
              <a:avLst/>
              <a:gdLst/>
              <a:ahLst/>
              <a:cxnLst/>
              <a:rect l="l" t="t" r="r" b="b"/>
              <a:pathLst>
                <a:path w="1840864" h="1270">
                  <a:moveTo>
                    <a:pt x="1016711" y="685"/>
                  </a:moveTo>
                  <a:lnTo>
                    <a:pt x="933196" y="622"/>
                  </a:lnTo>
                  <a:lnTo>
                    <a:pt x="708875" y="330"/>
                  </a:lnTo>
                  <a:lnTo>
                    <a:pt x="530263" y="139"/>
                  </a:lnTo>
                  <a:lnTo>
                    <a:pt x="0" y="342"/>
                  </a:lnTo>
                  <a:lnTo>
                    <a:pt x="526656" y="342"/>
                  </a:lnTo>
                  <a:lnTo>
                    <a:pt x="1016711" y="685"/>
                  </a:lnTo>
                  <a:close/>
                </a:path>
                <a:path w="1840864" h="1270">
                  <a:moveTo>
                    <a:pt x="1840585" y="38"/>
                  </a:moveTo>
                  <a:lnTo>
                    <a:pt x="1840420" y="0"/>
                  </a:lnTo>
                  <a:lnTo>
                    <a:pt x="933196" y="622"/>
                  </a:lnTo>
                  <a:lnTo>
                    <a:pt x="1160703" y="622"/>
                  </a:lnTo>
                  <a:lnTo>
                    <a:pt x="1840585" y="38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4" name="object 142"/>
            <p:cNvSpPr/>
            <p:nvPr>
              <p:custDataLst>
                <p:tags r:id="rId120"/>
              </p:custDataLst>
            </p:nvPr>
          </p:nvSpPr>
          <p:spPr>
            <a:xfrm>
              <a:off x="2061692" y="4428667"/>
              <a:ext cx="3551554" cy="3810"/>
            </a:xfrm>
            <a:custGeom>
              <a:avLst/>
              <a:gdLst/>
              <a:ahLst/>
              <a:cxnLst/>
              <a:rect l="l" t="t" r="r" b="b"/>
              <a:pathLst>
                <a:path w="3551554" h="3810">
                  <a:moveTo>
                    <a:pt x="3151911" y="2667"/>
                  </a:moveTo>
                  <a:lnTo>
                    <a:pt x="2697708" y="2463"/>
                  </a:lnTo>
                  <a:lnTo>
                    <a:pt x="2634691" y="2463"/>
                  </a:lnTo>
                  <a:lnTo>
                    <a:pt x="2328608" y="2717"/>
                  </a:lnTo>
                  <a:lnTo>
                    <a:pt x="2328608" y="2540"/>
                  </a:lnTo>
                  <a:lnTo>
                    <a:pt x="1495107" y="2540"/>
                  </a:lnTo>
                  <a:lnTo>
                    <a:pt x="1495107" y="1270"/>
                  </a:lnTo>
                  <a:lnTo>
                    <a:pt x="573493" y="1270"/>
                  </a:lnTo>
                  <a:lnTo>
                    <a:pt x="573493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572503" y="1270"/>
                  </a:lnTo>
                  <a:lnTo>
                    <a:pt x="572503" y="2540"/>
                  </a:lnTo>
                  <a:lnTo>
                    <a:pt x="1403718" y="2540"/>
                  </a:lnTo>
                  <a:lnTo>
                    <a:pt x="1403718" y="3810"/>
                  </a:lnTo>
                  <a:lnTo>
                    <a:pt x="2328608" y="3810"/>
                  </a:lnTo>
                  <a:lnTo>
                    <a:pt x="2328608" y="2832"/>
                  </a:lnTo>
                  <a:lnTo>
                    <a:pt x="2976715" y="2832"/>
                  </a:lnTo>
                  <a:lnTo>
                    <a:pt x="3151911" y="2667"/>
                  </a:lnTo>
                  <a:close/>
                </a:path>
                <a:path w="3551554" h="3810">
                  <a:moveTo>
                    <a:pt x="3551123" y="1943"/>
                  </a:moveTo>
                  <a:lnTo>
                    <a:pt x="3547948" y="1270"/>
                  </a:lnTo>
                  <a:lnTo>
                    <a:pt x="2697708" y="2463"/>
                  </a:lnTo>
                  <a:lnTo>
                    <a:pt x="3272586" y="2463"/>
                  </a:lnTo>
                  <a:lnTo>
                    <a:pt x="3551123" y="1943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5" name="object 143"/>
            <p:cNvSpPr/>
            <p:nvPr>
              <p:custDataLst>
                <p:tags r:id="rId121"/>
              </p:custDataLst>
            </p:nvPr>
          </p:nvSpPr>
          <p:spPr>
            <a:xfrm>
              <a:off x="2059444" y="4430115"/>
              <a:ext cx="3553460" cy="2540"/>
            </a:xfrm>
            <a:custGeom>
              <a:avLst/>
              <a:gdLst/>
              <a:ahLst/>
              <a:cxnLst/>
              <a:rect l="l" t="t" r="r" b="b"/>
              <a:pathLst>
                <a:path w="3553460" h="2539">
                  <a:moveTo>
                    <a:pt x="1792490" y="2324"/>
                  </a:moveTo>
                  <a:lnTo>
                    <a:pt x="1728571" y="2032"/>
                  </a:lnTo>
                  <a:lnTo>
                    <a:pt x="127" y="0"/>
                  </a:lnTo>
                  <a:lnTo>
                    <a:pt x="0" y="50"/>
                  </a:lnTo>
                  <a:lnTo>
                    <a:pt x="1792490" y="2324"/>
                  </a:lnTo>
                  <a:close/>
                </a:path>
                <a:path w="3553460" h="2539">
                  <a:moveTo>
                    <a:pt x="2706674" y="1524"/>
                  </a:moveTo>
                  <a:lnTo>
                    <a:pt x="2674620" y="1524"/>
                  </a:lnTo>
                  <a:lnTo>
                    <a:pt x="1728571" y="2032"/>
                  </a:lnTo>
                  <a:lnTo>
                    <a:pt x="2460701" y="2032"/>
                  </a:lnTo>
                  <a:lnTo>
                    <a:pt x="2706674" y="1524"/>
                  </a:lnTo>
                  <a:close/>
                </a:path>
                <a:path w="3553460" h="2539">
                  <a:moveTo>
                    <a:pt x="3553358" y="495"/>
                  </a:moveTo>
                  <a:lnTo>
                    <a:pt x="3553053" y="431"/>
                  </a:lnTo>
                  <a:lnTo>
                    <a:pt x="2706674" y="1524"/>
                  </a:lnTo>
                  <a:lnTo>
                    <a:pt x="2859684" y="1524"/>
                  </a:lnTo>
                  <a:lnTo>
                    <a:pt x="3553358" y="49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6" name="object 144"/>
            <p:cNvSpPr/>
            <p:nvPr>
              <p:custDataLst>
                <p:tags r:id="rId122"/>
              </p:custDataLst>
            </p:nvPr>
          </p:nvSpPr>
          <p:spPr>
            <a:xfrm>
              <a:off x="2031200" y="4427067"/>
              <a:ext cx="3630295" cy="13970"/>
            </a:xfrm>
            <a:custGeom>
              <a:avLst/>
              <a:gdLst/>
              <a:ahLst/>
              <a:cxnLst/>
              <a:rect l="l" t="t" r="r" b="b"/>
              <a:pathLst>
                <a:path w="3630295" h="13970">
                  <a:moveTo>
                    <a:pt x="3564864" y="0"/>
                  </a:moveTo>
                  <a:lnTo>
                    <a:pt x="36397" y="0"/>
                  </a:lnTo>
                  <a:lnTo>
                    <a:pt x="0" y="13779"/>
                  </a:lnTo>
                  <a:lnTo>
                    <a:pt x="3630217" y="13779"/>
                  </a:lnTo>
                  <a:lnTo>
                    <a:pt x="3564864" y="0"/>
                  </a:lnTo>
                  <a:close/>
                </a:path>
              </a:pathLst>
            </a:custGeom>
            <a:solidFill>
              <a:srgbClr val="E7CAA4">
                <a:alpha val="33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7" name="object 145"/>
            <p:cNvSpPr/>
            <p:nvPr>
              <p:custDataLst>
                <p:tags r:id="rId123"/>
              </p:custDataLst>
            </p:nvPr>
          </p:nvSpPr>
          <p:spPr>
            <a:xfrm>
              <a:off x="1067117" y="4413402"/>
              <a:ext cx="1435100" cy="13335"/>
            </a:xfrm>
            <a:custGeom>
              <a:avLst/>
              <a:gdLst/>
              <a:ahLst/>
              <a:cxnLst/>
              <a:rect l="l" t="t" r="r" b="b"/>
              <a:pathLst>
                <a:path w="1435100" h="13335">
                  <a:moveTo>
                    <a:pt x="1434823" y="0"/>
                  </a:moveTo>
                  <a:lnTo>
                    <a:pt x="61594" y="0"/>
                  </a:lnTo>
                  <a:lnTo>
                    <a:pt x="0" y="12979"/>
                  </a:lnTo>
                  <a:lnTo>
                    <a:pt x="1411681" y="12979"/>
                  </a:lnTo>
                  <a:lnTo>
                    <a:pt x="143482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8" name="object 146"/>
            <p:cNvSpPr/>
            <p:nvPr>
              <p:custDataLst>
                <p:tags r:id="rId124"/>
              </p:custDataLst>
            </p:nvPr>
          </p:nvSpPr>
          <p:spPr>
            <a:xfrm>
              <a:off x="1144612" y="4423866"/>
              <a:ext cx="1339215" cy="1905"/>
            </a:xfrm>
            <a:custGeom>
              <a:avLst/>
              <a:gdLst/>
              <a:ahLst/>
              <a:cxnLst/>
              <a:rect l="l" t="t" r="r" b="b"/>
              <a:pathLst>
                <a:path w="1339214" h="1904">
                  <a:moveTo>
                    <a:pt x="1163777" y="571"/>
                  </a:moveTo>
                  <a:lnTo>
                    <a:pt x="936396" y="571"/>
                  </a:lnTo>
                  <a:lnTo>
                    <a:pt x="936396" y="88"/>
                  </a:lnTo>
                  <a:lnTo>
                    <a:pt x="0" y="88"/>
                  </a:lnTo>
                  <a:lnTo>
                    <a:pt x="0" y="1358"/>
                  </a:lnTo>
                  <a:lnTo>
                    <a:pt x="936396" y="1358"/>
                  </a:lnTo>
                  <a:lnTo>
                    <a:pt x="936396" y="673"/>
                  </a:lnTo>
                  <a:lnTo>
                    <a:pt x="990511" y="685"/>
                  </a:lnTo>
                  <a:lnTo>
                    <a:pt x="1163777" y="571"/>
                  </a:lnTo>
                  <a:close/>
                </a:path>
                <a:path w="1339214" h="1904">
                  <a:moveTo>
                    <a:pt x="1338681" y="0"/>
                  </a:moveTo>
                  <a:lnTo>
                    <a:pt x="1080490" y="444"/>
                  </a:lnTo>
                  <a:lnTo>
                    <a:pt x="1225892" y="444"/>
                  </a:lnTo>
                  <a:lnTo>
                    <a:pt x="1338478" y="114"/>
                  </a:lnTo>
                  <a:lnTo>
                    <a:pt x="1338681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79" name="object 147"/>
            <p:cNvSpPr/>
            <p:nvPr>
              <p:custDataLst>
                <p:tags r:id="rId125"/>
              </p:custDataLst>
            </p:nvPr>
          </p:nvSpPr>
          <p:spPr>
            <a:xfrm>
              <a:off x="1072743" y="4423879"/>
              <a:ext cx="1410970" cy="1905"/>
            </a:xfrm>
            <a:custGeom>
              <a:avLst/>
              <a:gdLst/>
              <a:ahLst/>
              <a:cxnLst/>
              <a:rect l="l" t="t" r="r" b="b"/>
              <a:pathLst>
                <a:path w="1410970" h="1904">
                  <a:moveTo>
                    <a:pt x="631101" y="622"/>
                  </a:moveTo>
                  <a:lnTo>
                    <a:pt x="863" y="1130"/>
                  </a:lnTo>
                  <a:lnTo>
                    <a:pt x="0" y="1333"/>
                  </a:lnTo>
                  <a:lnTo>
                    <a:pt x="94919" y="1333"/>
                  </a:lnTo>
                  <a:lnTo>
                    <a:pt x="631101" y="622"/>
                  </a:lnTo>
                  <a:close/>
                </a:path>
                <a:path w="1410970" h="1904">
                  <a:moveTo>
                    <a:pt x="1410436" y="50"/>
                  </a:moveTo>
                  <a:lnTo>
                    <a:pt x="1146035" y="469"/>
                  </a:lnTo>
                  <a:lnTo>
                    <a:pt x="1146035" y="0"/>
                  </a:lnTo>
                  <a:lnTo>
                    <a:pt x="975169" y="0"/>
                  </a:lnTo>
                  <a:lnTo>
                    <a:pt x="975169" y="495"/>
                  </a:lnTo>
                  <a:lnTo>
                    <a:pt x="745083" y="419"/>
                  </a:lnTo>
                  <a:lnTo>
                    <a:pt x="643610" y="584"/>
                  </a:lnTo>
                  <a:lnTo>
                    <a:pt x="975169" y="571"/>
                  </a:lnTo>
                  <a:lnTo>
                    <a:pt x="975169" y="1270"/>
                  </a:lnTo>
                  <a:lnTo>
                    <a:pt x="1146035" y="1270"/>
                  </a:lnTo>
                  <a:lnTo>
                    <a:pt x="1146035" y="571"/>
                  </a:lnTo>
                  <a:lnTo>
                    <a:pt x="1235202" y="558"/>
                  </a:lnTo>
                  <a:lnTo>
                    <a:pt x="1146035" y="546"/>
                  </a:lnTo>
                  <a:lnTo>
                    <a:pt x="1250365" y="533"/>
                  </a:lnTo>
                  <a:lnTo>
                    <a:pt x="1410335" y="101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0" name="object 148"/>
            <p:cNvSpPr/>
            <p:nvPr>
              <p:custDataLst>
                <p:tags r:id="rId126"/>
              </p:custDataLst>
            </p:nvPr>
          </p:nvSpPr>
          <p:spPr>
            <a:xfrm>
              <a:off x="1126566" y="4413402"/>
              <a:ext cx="746760" cy="635"/>
            </a:xfrm>
            <a:custGeom>
              <a:avLst/>
              <a:gdLst/>
              <a:ahLst/>
              <a:cxnLst/>
              <a:rect l="l" t="t" r="r" b="b"/>
              <a:pathLst>
                <a:path w="746760" h="635">
                  <a:moveTo>
                    <a:pt x="233349" y="0"/>
                  </a:moveTo>
                  <a:lnTo>
                    <a:pt x="13182" y="0"/>
                  </a:lnTo>
                  <a:lnTo>
                    <a:pt x="2019" y="12"/>
                  </a:lnTo>
                  <a:lnTo>
                    <a:pt x="0" y="444"/>
                  </a:lnTo>
                  <a:lnTo>
                    <a:pt x="233349" y="0"/>
                  </a:lnTo>
                  <a:close/>
                </a:path>
                <a:path w="746760" h="635">
                  <a:moveTo>
                    <a:pt x="746455" y="0"/>
                  </a:moveTo>
                  <a:lnTo>
                    <a:pt x="434276" y="0"/>
                  </a:lnTo>
                  <a:lnTo>
                    <a:pt x="668782" y="38"/>
                  </a:lnTo>
                  <a:lnTo>
                    <a:pt x="74645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1" name="object 149"/>
            <p:cNvSpPr/>
            <p:nvPr>
              <p:custDataLst>
                <p:tags r:id="rId127"/>
              </p:custDataLst>
            </p:nvPr>
          </p:nvSpPr>
          <p:spPr>
            <a:xfrm>
              <a:off x="1332865" y="4413389"/>
              <a:ext cx="548005" cy="635"/>
            </a:xfrm>
            <a:custGeom>
              <a:avLst/>
              <a:gdLst/>
              <a:ahLst/>
              <a:cxnLst/>
              <a:rect l="l" t="t" r="r" b="b"/>
              <a:pathLst>
                <a:path w="548005" h="635">
                  <a:moveTo>
                    <a:pt x="43688" y="0"/>
                  </a:moveTo>
                  <a:lnTo>
                    <a:pt x="16624" y="0"/>
                  </a:lnTo>
                  <a:lnTo>
                    <a:pt x="0" y="25"/>
                  </a:lnTo>
                  <a:lnTo>
                    <a:pt x="43688" y="0"/>
                  </a:lnTo>
                  <a:close/>
                </a:path>
                <a:path w="548005" h="635">
                  <a:moveTo>
                    <a:pt x="547814" y="0"/>
                  </a:moveTo>
                  <a:lnTo>
                    <a:pt x="197434" y="0"/>
                  </a:lnTo>
                  <a:lnTo>
                    <a:pt x="384048" y="63"/>
                  </a:lnTo>
                  <a:lnTo>
                    <a:pt x="547814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2" name="object 150"/>
            <p:cNvSpPr/>
            <p:nvPr>
              <p:custDataLst>
                <p:tags r:id="rId128"/>
              </p:custDataLst>
            </p:nvPr>
          </p:nvSpPr>
          <p:spPr>
            <a:xfrm>
              <a:off x="1094957" y="4417402"/>
              <a:ext cx="1400175" cy="3175"/>
            </a:xfrm>
            <a:custGeom>
              <a:avLst/>
              <a:gdLst/>
              <a:ahLst/>
              <a:cxnLst/>
              <a:rect l="l" t="t" r="r" b="b"/>
              <a:pathLst>
                <a:path w="1400175" h="3175">
                  <a:moveTo>
                    <a:pt x="1399850" y="0"/>
                  </a:moveTo>
                  <a:lnTo>
                    <a:pt x="2538" y="2578"/>
                  </a:lnTo>
                  <a:lnTo>
                    <a:pt x="0" y="3111"/>
                  </a:lnTo>
                  <a:lnTo>
                    <a:pt x="1398288" y="876"/>
                  </a:lnTo>
                  <a:lnTo>
                    <a:pt x="1399850" y="0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3" name="object 151"/>
            <p:cNvSpPr/>
            <p:nvPr>
              <p:custDataLst>
                <p:tags r:id="rId129"/>
              </p:custDataLst>
            </p:nvPr>
          </p:nvSpPr>
          <p:spPr>
            <a:xfrm>
              <a:off x="1103651" y="4416856"/>
              <a:ext cx="1392555" cy="1905"/>
            </a:xfrm>
            <a:custGeom>
              <a:avLst/>
              <a:gdLst/>
              <a:ahLst/>
              <a:cxnLst/>
              <a:rect l="l" t="t" r="r" b="b"/>
              <a:pathLst>
                <a:path w="1392555" h="1904">
                  <a:moveTo>
                    <a:pt x="1392130" y="0"/>
                  </a:moveTo>
                  <a:lnTo>
                    <a:pt x="2010" y="1396"/>
                  </a:lnTo>
                  <a:lnTo>
                    <a:pt x="0" y="1828"/>
                  </a:lnTo>
                  <a:lnTo>
                    <a:pt x="1391473" y="368"/>
                  </a:lnTo>
                  <a:lnTo>
                    <a:pt x="139213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4" name="object 152"/>
            <p:cNvSpPr/>
            <p:nvPr>
              <p:custDataLst>
                <p:tags r:id="rId130"/>
              </p:custDataLst>
            </p:nvPr>
          </p:nvSpPr>
          <p:spPr>
            <a:xfrm>
              <a:off x="1094957" y="4418063"/>
              <a:ext cx="1398905" cy="2540"/>
            </a:xfrm>
            <a:custGeom>
              <a:avLst/>
              <a:gdLst/>
              <a:ahLst/>
              <a:cxnLst/>
              <a:rect l="l" t="t" r="r" b="b"/>
              <a:pathLst>
                <a:path w="1398905" h="2539">
                  <a:moveTo>
                    <a:pt x="1398673" y="0"/>
                  </a:moveTo>
                  <a:lnTo>
                    <a:pt x="0" y="2451"/>
                  </a:lnTo>
                  <a:lnTo>
                    <a:pt x="1398269" y="226"/>
                  </a:lnTo>
                  <a:lnTo>
                    <a:pt x="139867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5" name="object 153"/>
            <p:cNvSpPr/>
            <p:nvPr>
              <p:custDataLst>
                <p:tags r:id="rId131"/>
              </p:custDataLst>
            </p:nvPr>
          </p:nvSpPr>
          <p:spPr>
            <a:xfrm>
              <a:off x="1081265" y="4421492"/>
              <a:ext cx="1406525" cy="2540"/>
            </a:xfrm>
            <a:custGeom>
              <a:avLst/>
              <a:gdLst/>
              <a:ahLst/>
              <a:cxnLst/>
              <a:rect l="l" t="t" r="r" b="b"/>
              <a:pathLst>
                <a:path w="1406525" h="2539">
                  <a:moveTo>
                    <a:pt x="404190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404190" y="2540"/>
                  </a:lnTo>
                  <a:lnTo>
                    <a:pt x="404190" y="1270"/>
                  </a:lnTo>
                  <a:close/>
                </a:path>
                <a:path w="1406525" h="2539">
                  <a:moveTo>
                    <a:pt x="1406017" y="139"/>
                  </a:moveTo>
                  <a:lnTo>
                    <a:pt x="1405115" y="152"/>
                  </a:lnTo>
                  <a:lnTo>
                    <a:pt x="1405115" y="0"/>
                  </a:lnTo>
                  <a:lnTo>
                    <a:pt x="641299" y="0"/>
                  </a:lnTo>
                  <a:lnTo>
                    <a:pt x="641299" y="1270"/>
                  </a:lnTo>
                  <a:lnTo>
                    <a:pt x="1405115" y="1270"/>
                  </a:lnTo>
                  <a:lnTo>
                    <a:pt x="1405115" y="520"/>
                  </a:lnTo>
                  <a:lnTo>
                    <a:pt x="1405318" y="520"/>
                  </a:lnTo>
                  <a:lnTo>
                    <a:pt x="1406017" y="139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6" name="object 154"/>
            <p:cNvSpPr/>
            <p:nvPr>
              <p:custDataLst>
                <p:tags r:id="rId132"/>
              </p:custDataLst>
            </p:nvPr>
          </p:nvSpPr>
          <p:spPr>
            <a:xfrm>
              <a:off x="1930882" y="4422165"/>
              <a:ext cx="555625" cy="1270"/>
            </a:xfrm>
            <a:custGeom>
              <a:avLst/>
              <a:gdLst/>
              <a:ahLst/>
              <a:cxnLst/>
              <a:rect l="l" t="t" r="r" b="b"/>
              <a:pathLst>
                <a:path w="555625" h="1270">
                  <a:moveTo>
                    <a:pt x="24721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47218" y="1270"/>
                  </a:lnTo>
                  <a:lnTo>
                    <a:pt x="247218" y="0"/>
                  </a:lnTo>
                  <a:close/>
                </a:path>
                <a:path w="555625" h="1270">
                  <a:moveTo>
                    <a:pt x="555205" y="139"/>
                  </a:moveTo>
                  <a:lnTo>
                    <a:pt x="365429" y="317"/>
                  </a:lnTo>
                  <a:lnTo>
                    <a:pt x="554863" y="317"/>
                  </a:lnTo>
                  <a:lnTo>
                    <a:pt x="555205" y="13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7" name="object 155"/>
            <p:cNvSpPr/>
            <p:nvPr>
              <p:custDataLst>
                <p:tags r:id="rId133"/>
              </p:custDataLst>
            </p:nvPr>
          </p:nvSpPr>
          <p:spPr>
            <a:xfrm>
              <a:off x="1109633" y="4414240"/>
              <a:ext cx="1391285" cy="3175"/>
            </a:xfrm>
            <a:custGeom>
              <a:avLst/>
              <a:gdLst/>
              <a:ahLst/>
              <a:cxnLst/>
              <a:rect l="l" t="t" r="r" b="b"/>
              <a:pathLst>
                <a:path w="1391285" h="3175">
                  <a:moveTo>
                    <a:pt x="1390813" y="0"/>
                  </a:moveTo>
                  <a:lnTo>
                    <a:pt x="3280" y="2489"/>
                  </a:lnTo>
                  <a:lnTo>
                    <a:pt x="0" y="3174"/>
                  </a:lnTo>
                  <a:lnTo>
                    <a:pt x="1388843" y="1104"/>
                  </a:lnTo>
                  <a:lnTo>
                    <a:pt x="1390813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8" name="object 156"/>
            <p:cNvSpPr/>
            <p:nvPr>
              <p:custDataLst>
                <p:tags r:id="rId134"/>
              </p:custDataLst>
            </p:nvPr>
          </p:nvSpPr>
          <p:spPr>
            <a:xfrm>
              <a:off x="1109633" y="4414926"/>
              <a:ext cx="1390015" cy="2540"/>
            </a:xfrm>
            <a:custGeom>
              <a:avLst/>
              <a:gdLst/>
              <a:ahLst/>
              <a:cxnLst/>
              <a:rect l="l" t="t" r="r" b="b"/>
              <a:pathLst>
                <a:path w="1390014" h="2539">
                  <a:moveTo>
                    <a:pt x="1389590" y="0"/>
                  </a:moveTo>
                  <a:lnTo>
                    <a:pt x="1451" y="2184"/>
                  </a:lnTo>
                  <a:lnTo>
                    <a:pt x="0" y="2489"/>
                  </a:lnTo>
                  <a:lnTo>
                    <a:pt x="1388843" y="419"/>
                  </a:lnTo>
                  <a:lnTo>
                    <a:pt x="138959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89" name="object 157"/>
            <p:cNvSpPr/>
            <p:nvPr>
              <p:custDataLst>
                <p:tags r:id="rId135"/>
              </p:custDataLst>
            </p:nvPr>
          </p:nvSpPr>
          <p:spPr>
            <a:xfrm>
              <a:off x="1067117" y="4413402"/>
              <a:ext cx="1435100" cy="13335"/>
            </a:xfrm>
            <a:custGeom>
              <a:avLst/>
              <a:gdLst/>
              <a:ahLst/>
              <a:cxnLst/>
              <a:rect l="l" t="t" r="r" b="b"/>
              <a:pathLst>
                <a:path w="1435100" h="13335">
                  <a:moveTo>
                    <a:pt x="1434823" y="0"/>
                  </a:moveTo>
                  <a:lnTo>
                    <a:pt x="61594" y="0"/>
                  </a:lnTo>
                  <a:lnTo>
                    <a:pt x="0" y="12979"/>
                  </a:lnTo>
                  <a:lnTo>
                    <a:pt x="1411681" y="12979"/>
                  </a:lnTo>
                  <a:lnTo>
                    <a:pt x="1434823" y="0"/>
                  </a:lnTo>
                  <a:close/>
                </a:path>
              </a:pathLst>
            </a:custGeom>
            <a:solidFill>
              <a:srgbClr val="E7CAA4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0" name="object 158"/>
            <p:cNvSpPr/>
            <p:nvPr>
              <p:custDataLst>
                <p:tags r:id="rId136"/>
              </p:custDataLst>
            </p:nvPr>
          </p:nvSpPr>
          <p:spPr>
            <a:xfrm>
              <a:off x="4621047" y="4473384"/>
              <a:ext cx="1273810" cy="17145"/>
            </a:xfrm>
            <a:custGeom>
              <a:avLst/>
              <a:gdLst/>
              <a:ahLst/>
              <a:cxnLst/>
              <a:rect l="l" t="t" r="r" b="b"/>
              <a:pathLst>
                <a:path w="1273810" h="17145">
                  <a:moveTo>
                    <a:pt x="1194828" y="0"/>
                  </a:moveTo>
                  <a:lnTo>
                    <a:pt x="0" y="0"/>
                  </a:lnTo>
                  <a:lnTo>
                    <a:pt x="40957" y="16611"/>
                  </a:lnTo>
                  <a:lnTo>
                    <a:pt x="1273623" y="16611"/>
                  </a:lnTo>
                  <a:lnTo>
                    <a:pt x="1194828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1" name="object 159"/>
            <p:cNvSpPr/>
            <p:nvPr>
              <p:custDataLst>
                <p:tags r:id="rId137"/>
              </p:custDataLst>
            </p:nvPr>
          </p:nvSpPr>
          <p:spPr>
            <a:xfrm>
              <a:off x="4654169" y="4486185"/>
              <a:ext cx="1226820" cy="1270"/>
            </a:xfrm>
            <a:custGeom>
              <a:avLst/>
              <a:gdLst/>
              <a:ahLst/>
              <a:cxnLst/>
              <a:rect l="l" t="t" r="r" b="b"/>
              <a:pathLst>
                <a:path w="1226820" h="1270">
                  <a:moveTo>
                    <a:pt x="1226261" y="800"/>
                  </a:moveTo>
                  <a:lnTo>
                    <a:pt x="1225194" y="584"/>
                  </a:lnTo>
                  <a:lnTo>
                    <a:pt x="1015784" y="584"/>
                  </a:lnTo>
                  <a:lnTo>
                    <a:pt x="1015784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1015784" y="1270"/>
                  </a:lnTo>
                  <a:lnTo>
                    <a:pt x="1015784" y="711"/>
                  </a:lnTo>
                  <a:lnTo>
                    <a:pt x="1226261" y="80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2" name="object 160"/>
            <p:cNvSpPr/>
            <p:nvPr>
              <p:custDataLst>
                <p:tags r:id="rId138"/>
              </p:custDataLst>
            </p:nvPr>
          </p:nvSpPr>
          <p:spPr>
            <a:xfrm>
              <a:off x="4653419" y="4486528"/>
              <a:ext cx="1227455" cy="635"/>
            </a:xfrm>
            <a:custGeom>
              <a:avLst/>
              <a:gdLst/>
              <a:ahLst/>
              <a:cxnLst/>
              <a:rect l="l" t="t" r="r" b="b"/>
              <a:pathLst>
                <a:path w="1227454" h="635">
                  <a:moveTo>
                    <a:pt x="1227023" y="469"/>
                  </a:moveTo>
                  <a:lnTo>
                    <a:pt x="1226515" y="355"/>
                  </a:lnTo>
                  <a:lnTo>
                    <a:pt x="827519" y="241"/>
                  </a:lnTo>
                  <a:lnTo>
                    <a:pt x="0" y="0"/>
                  </a:lnTo>
                  <a:lnTo>
                    <a:pt x="1092" y="444"/>
                  </a:lnTo>
                  <a:lnTo>
                    <a:pt x="209702" y="533"/>
                  </a:lnTo>
                  <a:lnTo>
                    <a:pt x="776325" y="266"/>
                  </a:lnTo>
                  <a:lnTo>
                    <a:pt x="1227023" y="469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3" name="object 161"/>
            <p:cNvSpPr/>
            <p:nvPr>
              <p:custDataLst>
                <p:tags r:id="rId139"/>
              </p:custDataLst>
            </p:nvPr>
          </p:nvSpPr>
          <p:spPr>
            <a:xfrm>
              <a:off x="4944414" y="4473384"/>
              <a:ext cx="879475" cy="1905"/>
            </a:xfrm>
            <a:custGeom>
              <a:avLst/>
              <a:gdLst/>
              <a:ahLst/>
              <a:cxnLst/>
              <a:rect l="l" t="t" r="r" b="b"/>
              <a:pathLst>
                <a:path w="879475" h="1904">
                  <a:moveTo>
                    <a:pt x="0" y="0"/>
                  </a:moveTo>
                  <a:lnTo>
                    <a:pt x="879236" y="1651"/>
                  </a:lnTo>
                  <a:lnTo>
                    <a:pt x="875791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4" name="object 162"/>
            <p:cNvSpPr/>
            <p:nvPr>
              <p:custDataLst>
                <p:tags r:id="rId140"/>
              </p:custDataLst>
            </p:nvPr>
          </p:nvSpPr>
          <p:spPr>
            <a:xfrm>
              <a:off x="4898390" y="4473384"/>
              <a:ext cx="925830" cy="1905"/>
            </a:xfrm>
            <a:custGeom>
              <a:avLst/>
              <a:gdLst/>
              <a:ahLst/>
              <a:cxnLst/>
              <a:rect l="l" t="t" r="r" b="b"/>
              <a:pathLst>
                <a:path w="925829" h="1904">
                  <a:moveTo>
                    <a:pt x="253504" y="495"/>
                  </a:moveTo>
                  <a:lnTo>
                    <a:pt x="45402" y="0"/>
                  </a:lnTo>
                  <a:lnTo>
                    <a:pt x="0" y="0"/>
                  </a:lnTo>
                  <a:lnTo>
                    <a:pt x="253504" y="495"/>
                  </a:lnTo>
                  <a:close/>
                </a:path>
                <a:path w="925829" h="1904">
                  <a:moveTo>
                    <a:pt x="925322" y="1651"/>
                  </a:moveTo>
                  <a:lnTo>
                    <a:pt x="924407" y="1460"/>
                  </a:lnTo>
                  <a:lnTo>
                    <a:pt x="262813" y="533"/>
                  </a:lnTo>
                  <a:lnTo>
                    <a:pt x="925322" y="1651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5" name="object 163"/>
            <p:cNvSpPr/>
            <p:nvPr>
              <p:custDataLst>
                <p:tags r:id="rId141"/>
              </p:custDataLst>
            </p:nvPr>
          </p:nvSpPr>
          <p:spPr>
            <a:xfrm>
              <a:off x="4647285" y="4483277"/>
              <a:ext cx="1221105" cy="1905"/>
            </a:xfrm>
            <a:custGeom>
              <a:avLst/>
              <a:gdLst/>
              <a:ahLst/>
              <a:cxnLst/>
              <a:rect l="l" t="t" r="r" b="b"/>
              <a:pathLst>
                <a:path w="1221104" h="1904">
                  <a:moveTo>
                    <a:pt x="977011" y="12"/>
                  </a:moveTo>
                  <a:lnTo>
                    <a:pt x="956868" y="0"/>
                  </a:lnTo>
                  <a:lnTo>
                    <a:pt x="749274" y="12"/>
                  </a:lnTo>
                  <a:lnTo>
                    <a:pt x="977011" y="12"/>
                  </a:lnTo>
                  <a:close/>
                </a:path>
                <a:path w="1221104" h="1904">
                  <a:moveTo>
                    <a:pt x="1220533" y="1054"/>
                  </a:moveTo>
                  <a:lnTo>
                    <a:pt x="1220114" y="965"/>
                  </a:lnTo>
                  <a:lnTo>
                    <a:pt x="1219098" y="965"/>
                  </a:lnTo>
                  <a:lnTo>
                    <a:pt x="1219098" y="114"/>
                  </a:lnTo>
                  <a:lnTo>
                    <a:pt x="0" y="114"/>
                  </a:lnTo>
                  <a:lnTo>
                    <a:pt x="0" y="1384"/>
                  </a:lnTo>
                  <a:lnTo>
                    <a:pt x="1219098" y="1384"/>
                  </a:lnTo>
                  <a:lnTo>
                    <a:pt x="1219098" y="1054"/>
                  </a:lnTo>
                  <a:lnTo>
                    <a:pt x="1220533" y="105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6" name="object 164"/>
            <p:cNvSpPr/>
            <p:nvPr>
              <p:custDataLst>
                <p:tags r:id="rId142"/>
              </p:custDataLst>
            </p:nvPr>
          </p:nvSpPr>
          <p:spPr>
            <a:xfrm>
              <a:off x="4636808" y="4479772"/>
              <a:ext cx="1212850" cy="635"/>
            </a:xfrm>
            <a:custGeom>
              <a:avLst/>
              <a:gdLst/>
              <a:ahLst/>
              <a:cxnLst/>
              <a:rect l="l" t="t" r="r" b="b"/>
              <a:pathLst>
                <a:path w="1212850" h="635">
                  <a:moveTo>
                    <a:pt x="0" y="0"/>
                  </a:moveTo>
                  <a:lnTo>
                    <a:pt x="152" y="63"/>
                  </a:lnTo>
                  <a:lnTo>
                    <a:pt x="1212277" y="609"/>
                  </a:lnTo>
                  <a:lnTo>
                    <a:pt x="1210652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7" name="object 165"/>
            <p:cNvSpPr/>
            <p:nvPr>
              <p:custDataLst>
                <p:tags r:id="rId143"/>
              </p:custDataLst>
            </p:nvPr>
          </p:nvSpPr>
          <p:spPr>
            <a:xfrm>
              <a:off x="4647717" y="4483925"/>
              <a:ext cx="1226185" cy="1905"/>
            </a:xfrm>
            <a:custGeom>
              <a:avLst/>
              <a:gdLst/>
              <a:ahLst/>
              <a:cxnLst/>
              <a:rect l="l" t="t" r="r" b="b"/>
              <a:pathLst>
                <a:path w="1226185" h="1904">
                  <a:moveTo>
                    <a:pt x="1219873" y="355"/>
                  </a:moveTo>
                  <a:lnTo>
                    <a:pt x="1218184" y="0"/>
                  </a:lnTo>
                  <a:lnTo>
                    <a:pt x="304076" y="342"/>
                  </a:lnTo>
                  <a:lnTo>
                    <a:pt x="0" y="279"/>
                  </a:lnTo>
                  <a:lnTo>
                    <a:pt x="190" y="342"/>
                  </a:lnTo>
                  <a:lnTo>
                    <a:pt x="609" y="355"/>
                  </a:lnTo>
                  <a:lnTo>
                    <a:pt x="597420" y="584"/>
                  </a:lnTo>
                  <a:lnTo>
                    <a:pt x="950315" y="355"/>
                  </a:lnTo>
                  <a:lnTo>
                    <a:pt x="1219873" y="355"/>
                  </a:lnTo>
                  <a:close/>
                </a:path>
                <a:path w="1226185" h="1904">
                  <a:moveTo>
                    <a:pt x="1225816" y="1612"/>
                  </a:moveTo>
                  <a:lnTo>
                    <a:pt x="1224851" y="1409"/>
                  </a:lnTo>
                  <a:lnTo>
                    <a:pt x="1224153" y="1257"/>
                  </a:lnTo>
                  <a:lnTo>
                    <a:pt x="686155" y="1409"/>
                  </a:lnTo>
                  <a:lnTo>
                    <a:pt x="288531" y="1244"/>
                  </a:lnTo>
                  <a:lnTo>
                    <a:pt x="928204" y="1663"/>
                  </a:lnTo>
                  <a:lnTo>
                    <a:pt x="1225816" y="1612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8" name="object 166"/>
            <p:cNvSpPr/>
            <p:nvPr>
              <p:custDataLst>
                <p:tags r:id="rId144"/>
              </p:custDataLst>
            </p:nvPr>
          </p:nvSpPr>
          <p:spPr>
            <a:xfrm>
              <a:off x="4625306" y="4475111"/>
              <a:ext cx="1212850" cy="3175"/>
            </a:xfrm>
            <a:custGeom>
              <a:avLst/>
              <a:gdLst/>
              <a:ahLst/>
              <a:cxnLst/>
              <a:rect l="l" t="t" r="r" b="b"/>
              <a:pathLst>
                <a:path w="1212850" h="3175">
                  <a:moveTo>
                    <a:pt x="0" y="0"/>
                  </a:moveTo>
                  <a:lnTo>
                    <a:pt x="3538" y="1435"/>
                  </a:lnTo>
                  <a:lnTo>
                    <a:pt x="1212248" y="2844"/>
                  </a:lnTo>
                  <a:lnTo>
                    <a:pt x="1203434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199" name="object 167"/>
            <p:cNvSpPr/>
            <p:nvPr>
              <p:custDataLst>
                <p:tags r:id="rId145"/>
              </p:custDataLst>
            </p:nvPr>
          </p:nvSpPr>
          <p:spPr>
            <a:xfrm>
              <a:off x="4630065" y="4477042"/>
              <a:ext cx="1208405" cy="1270"/>
            </a:xfrm>
            <a:custGeom>
              <a:avLst/>
              <a:gdLst/>
              <a:ahLst/>
              <a:cxnLst/>
              <a:rect l="l" t="t" r="r" b="b"/>
              <a:pathLst>
                <a:path w="1208404" h="1270">
                  <a:moveTo>
                    <a:pt x="0" y="0"/>
                  </a:moveTo>
                  <a:lnTo>
                    <a:pt x="156" y="63"/>
                  </a:lnTo>
                  <a:lnTo>
                    <a:pt x="1208056" y="1028"/>
                  </a:lnTo>
                  <a:lnTo>
                    <a:pt x="1207209" y="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0" name="object 168"/>
            <p:cNvSpPr/>
            <p:nvPr>
              <p:custDataLst>
                <p:tags r:id="rId146"/>
              </p:custDataLst>
            </p:nvPr>
          </p:nvSpPr>
          <p:spPr>
            <a:xfrm>
              <a:off x="4621047" y="4473384"/>
              <a:ext cx="1273810" cy="17145"/>
            </a:xfrm>
            <a:custGeom>
              <a:avLst/>
              <a:gdLst/>
              <a:ahLst/>
              <a:cxnLst/>
              <a:rect l="l" t="t" r="r" b="b"/>
              <a:pathLst>
                <a:path w="1273810" h="17145">
                  <a:moveTo>
                    <a:pt x="1194828" y="0"/>
                  </a:moveTo>
                  <a:lnTo>
                    <a:pt x="0" y="0"/>
                  </a:lnTo>
                  <a:lnTo>
                    <a:pt x="40957" y="16611"/>
                  </a:lnTo>
                  <a:lnTo>
                    <a:pt x="1273623" y="16611"/>
                  </a:lnTo>
                  <a:lnTo>
                    <a:pt x="1194828" y="0"/>
                  </a:lnTo>
                  <a:close/>
                </a:path>
              </a:pathLst>
            </a:custGeom>
            <a:solidFill>
              <a:srgbClr val="E7CAA4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1" name="object 169"/>
            <p:cNvSpPr/>
            <p:nvPr>
              <p:custDataLst>
                <p:tags r:id="rId147"/>
              </p:custDataLst>
            </p:nvPr>
          </p:nvSpPr>
          <p:spPr>
            <a:xfrm>
              <a:off x="675539" y="4491177"/>
              <a:ext cx="2520315" cy="17780"/>
            </a:xfrm>
            <a:custGeom>
              <a:avLst/>
              <a:gdLst/>
              <a:ahLst/>
              <a:cxnLst/>
              <a:rect l="l" t="t" r="r" b="b"/>
              <a:pathLst>
                <a:path w="2520315" h="17779">
                  <a:moveTo>
                    <a:pt x="2520173" y="0"/>
                  </a:moveTo>
                  <a:lnTo>
                    <a:pt x="84305" y="0"/>
                  </a:lnTo>
                  <a:lnTo>
                    <a:pt x="0" y="17780"/>
                  </a:lnTo>
                  <a:lnTo>
                    <a:pt x="2515779" y="17780"/>
                  </a:lnTo>
                  <a:lnTo>
                    <a:pt x="2520173" y="0"/>
                  </a:lnTo>
                  <a:close/>
                </a:path>
              </a:pathLst>
            </a:custGeom>
            <a:solidFill>
              <a:srgbClr val="E7CAA4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2" name="object 170"/>
            <p:cNvSpPr/>
            <p:nvPr>
              <p:custDataLst>
                <p:tags r:id="rId148"/>
              </p:custDataLst>
            </p:nvPr>
          </p:nvSpPr>
          <p:spPr>
            <a:xfrm>
              <a:off x="749114" y="4492180"/>
              <a:ext cx="2446020" cy="3810"/>
            </a:xfrm>
            <a:custGeom>
              <a:avLst/>
              <a:gdLst/>
              <a:ahLst/>
              <a:cxnLst/>
              <a:rect l="l" t="t" r="r" b="b"/>
              <a:pathLst>
                <a:path w="2446020" h="3810">
                  <a:moveTo>
                    <a:pt x="2445581" y="3098"/>
                  </a:moveTo>
                  <a:lnTo>
                    <a:pt x="2348960" y="3098"/>
                  </a:lnTo>
                  <a:lnTo>
                    <a:pt x="2445518" y="3352"/>
                  </a:lnTo>
                  <a:lnTo>
                    <a:pt x="2445581" y="3098"/>
                  </a:lnTo>
                  <a:close/>
                </a:path>
                <a:path w="2446020" h="3810">
                  <a:moveTo>
                    <a:pt x="1273393" y="595"/>
                  </a:moveTo>
                  <a:lnTo>
                    <a:pt x="935508" y="595"/>
                  </a:lnTo>
                  <a:lnTo>
                    <a:pt x="2193035" y="3099"/>
                  </a:lnTo>
                  <a:lnTo>
                    <a:pt x="2445581" y="3098"/>
                  </a:lnTo>
                  <a:lnTo>
                    <a:pt x="2445786" y="2282"/>
                  </a:lnTo>
                  <a:lnTo>
                    <a:pt x="2141681" y="2282"/>
                  </a:lnTo>
                  <a:lnTo>
                    <a:pt x="1273393" y="595"/>
                  </a:lnTo>
                  <a:close/>
                </a:path>
                <a:path w="2446020" h="3810">
                  <a:moveTo>
                    <a:pt x="2324327" y="1985"/>
                  </a:moveTo>
                  <a:lnTo>
                    <a:pt x="2141681" y="2282"/>
                  </a:lnTo>
                  <a:lnTo>
                    <a:pt x="2445786" y="2282"/>
                  </a:lnTo>
                  <a:lnTo>
                    <a:pt x="2445835" y="2082"/>
                  </a:lnTo>
                  <a:lnTo>
                    <a:pt x="2324327" y="1985"/>
                  </a:lnTo>
                  <a:close/>
                </a:path>
                <a:path w="2446020" h="3810">
                  <a:moveTo>
                    <a:pt x="3495" y="520"/>
                  </a:moveTo>
                  <a:lnTo>
                    <a:pt x="0" y="1257"/>
                  </a:lnTo>
                  <a:lnTo>
                    <a:pt x="120770" y="1308"/>
                  </a:lnTo>
                  <a:lnTo>
                    <a:pt x="784220" y="933"/>
                  </a:lnTo>
                  <a:lnTo>
                    <a:pt x="633233" y="713"/>
                  </a:lnTo>
                  <a:lnTo>
                    <a:pt x="3495" y="520"/>
                  </a:lnTo>
                  <a:close/>
                </a:path>
                <a:path w="2446020" h="3810">
                  <a:moveTo>
                    <a:pt x="784220" y="933"/>
                  </a:moveTo>
                  <a:lnTo>
                    <a:pt x="642822" y="933"/>
                  </a:lnTo>
                  <a:lnTo>
                    <a:pt x="775328" y="965"/>
                  </a:lnTo>
                  <a:lnTo>
                    <a:pt x="784220" y="933"/>
                  </a:lnTo>
                  <a:close/>
                </a:path>
                <a:path w="2446020" h="3810">
                  <a:moveTo>
                    <a:pt x="1002535" y="0"/>
                  </a:moveTo>
                  <a:lnTo>
                    <a:pt x="959992" y="0"/>
                  </a:lnTo>
                  <a:lnTo>
                    <a:pt x="633233" y="713"/>
                  </a:lnTo>
                  <a:lnTo>
                    <a:pt x="854387" y="713"/>
                  </a:lnTo>
                  <a:lnTo>
                    <a:pt x="1273393" y="595"/>
                  </a:lnTo>
                  <a:lnTo>
                    <a:pt x="1002535" y="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3" name="object 171"/>
            <p:cNvSpPr/>
            <p:nvPr>
              <p:custDataLst>
                <p:tags r:id="rId149"/>
              </p:custDataLst>
            </p:nvPr>
          </p:nvSpPr>
          <p:spPr>
            <a:xfrm>
              <a:off x="751422" y="4492182"/>
              <a:ext cx="2444115" cy="2540"/>
            </a:xfrm>
            <a:custGeom>
              <a:avLst/>
              <a:gdLst/>
              <a:ahLst/>
              <a:cxnLst/>
              <a:rect l="l" t="t" r="r" b="b"/>
              <a:pathLst>
                <a:path w="2444115" h="2539">
                  <a:moveTo>
                    <a:pt x="2443469" y="2321"/>
                  </a:moveTo>
                  <a:lnTo>
                    <a:pt x="2346982" y="2321"/>
                  </a:lnTo>
                  <a:lnTo>
                    <a:pt x="2443415" y="2537"/>
                  </a:lnTo>
                  <a:lnTo>
                    <a:pt x="2443469" y="2321"/>
                  </a:lnTo>
                  <a:close/>
                </a:path>
                <a:path w="2444115" h="2539">
                  <a:moveTo>
                    <a:pt x="1175554" y="318"/>
                  </a:moveTo>
                  <a:lnTo>
                    <a:pt x="1035811" y="318"/>
                  </a:lnTo>
                  <a:lnTo>
                    <a:pt x="2191259" y="2349"/>
                  </a:lnTo>
                  <a:lnTo>
                    <a:pt x="2443469" y="2321"/>
                  </a:lnTo>
                  <a:lnTo>
                    <a:pt x="2139373" y="2286"/>
                  </a:lnTo>
                  <a:lnTo>
                    <a:pt x="1325124" y="772"/>
                  </a:lnTo>
                  <a:lnTo>
                    <a:pt x="1175554" y="318"/>
                  </a:lnTo>
                  <a:close/>
                </a:path>
                <a:path w="2444115" h="2539">
                  <a:moveTo>
                    <a:pt x="2322020" y="1985"/>
                  </a:moveTo>
                  <a:lnTo>
                    <a:pt x="2139373" y="2286"/>
                  </a:lnTo>
                  <a:lnTo>
                    <a:pt x="2443477" y="2286"/>
                  </a:lnTo>
                  <a:lnTo>
                    <a:pt x="2443525" y="2093"/>
                  </a:lnTo>
                  <a:lnTo>
                    <a:pt x="2322020" y="1985"/>
                  </a:lnTo>
                  <a:close/>
                </a:path>
                <a:path w="2444115" h="2539">
                  <a:moveTo>
                    <a:pt x="1186" y="518"/>
                  </a:moveTo>
                  <a:lnTo>
                    <a:pt x="0" y="772"/>
                  </a:lnTo>
                  <a:lnTo>
                    <a:pt x="161782" y="873"/>
                  </a:lnTo>
                  <a:lnTo>
                    <a:pt x="619287" y="772"/>
                  </a:lnTo>
                  <a:lnTo>
                    <a:pt x="592693" y="734"/>
                  </a:lnTo>
                  <a:lnTo>
                    <a:pt x="1186" y="518"/>
                  </a:lnTo>
                  <a:close/>
                </a:path>
                <a:path w="2444115" h="2539">
                  <a:moveTo>
                    <a:pt x="994353" y="0"/>
                  </a:moveTo>
                  <a:lnTo>
                    <a:pt x="592693" y="734"/>
                  </a:lnTo>
                  <a:lnTo>
                    <a:pt x="711946" y="734"/>
                  </a:lnTo>
                  <a:lnTo>
                    <a:pt x="1175554" y="318"/>
                  </a:lnTo>
                  <a:lnTo>
                    <a:pt x="994353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4" name="object 172"/>
            <p:cNvSpPr/>
            <p:nvPr>
              <p:custDataLst>
                <p:tags r:id="rId150"/>
              </p:custDataLst>
            </p:nvPr>
          </p:nvSpPr>
          <p:spPr>
            <a:xfrm>
              <a:off x="675665" y="4503838"/>
              <a:ext cx="2371725" cy="5715"/>
            </a:xfrm>
            <a:custGeom>
              <a:avLst/>
              <a:gdLst/>
              <a:ahLst/>
              <a:cxnLst/>
              <a:rect l="l" t="t" r="r" b="b"/>
              <a:pathLst>
                <a:path w="2371725" h="5714">
                  <a:moveTo>
                    <a:pt x="582510" y="1993"/>
                  </a:moveTo>
                  <a:lnTo>
                    <a:pt x="425310" y="1955"/>
                  </a:lnTo>
                  <a:lnTo>
                    <a:pt x="2921" y="4470"/>
                  </a:lnTo>
                  <a:lnTo>
                    <a:pt x="0" y="5080"/>
                  </a:lnTo>
                  <a:lnTo>
                    <a:pt x="582510" y="1993"/>
                  </a:lnTo>
                  <a:close/>
                </a:path>
                <a:path w="2371725" h="5714">
                  <a:moveTo>
                    <a:pt x="847331" y="1270"/>
                  </a:moveTo>
                  <a:lnTo>
                    <a:pt x="618794" y="1270"/>
                  </a:lnTo>
                  <a:lnTo>
                    <a:pt x="618794" y="2540"/>
                  </a:lnTo>
                  <a:lnTo>
                    <a:pt x="847331" y="2540"/>
                  </a:lnTo>
                  <a:lnTo>
                    <a:pt x="847331" y="1270"/>
                  </a:lnTo>
                  <a:close/>
                </a:path>
                <a:path w="2371725" h="5714">
                  <a:moveTo>
                    <a:pt x="2371306" y="5130"/>
                  </a:moveTo>
                  <a:lnTo>
                    <a:pt x="1416888" y="863"/>
                  </a:lnTo>
                  <a:lnTo>
                    <a:pt x="1321409" y="863"/>
                  </a:lnTo>
                  <a:lnTo>
                    <a:pt x="1321409" y="0"/>
                  </a:lnTo>
                  <a:lnTo>
                    <a:pt x="1137094" y="0"/>
                  </a:lnTo>
                  <a:lnTo>
                    <a:pt x="1137094" y="1028"/>
                  </a:lnTo>
                  <a:lnTo>
                    <a:pt x="999070" y="1028"/>
                  </a:lnTo>
                  <a:lnTo>
                    <a:pt x="1137094" y="1054"/>
                  </a:lnTo>
                  <a:lnTo>
                    <a:pt x="1137094" y="1270"/>
                  </a:lnTo>
                  <a:lnTo>
                    <a:pt x="1321409" y="1270"/>
                  </a:lnTo>
                  <a:lnTo>
                    <a:pt x="1321409" y="1143"/>
                  </a:lnTo>
                  <a:lnTo>
                    <a:pt x="2258199" y="5118"/>
                  </a:lnTo>
                  <a:lnTo>
                    <a:pt x="2371306" y="5130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5" name="object 173"/>
            <p:cNvSpPr/>
            <p:nvPr>
              <p:custDataLst>
                <p:tags r:id="rId151"/>
              </p:custDataLst>
            </p:nvPr>
          </p:nvSpPr>
          <p:spPr>
            <a:xfrm>
              <a:off x="678548" y="4504270"/>
              <a:ext cx="2399030" cy="5080"/>
            </a:xfrm>
            <a:custGeom>
              <a:avLst/>
              <a:gdLst/>
              <a:ahLst/>
              <a:cxnLst/>
              <a:rect l="l" t="t" r="r" b="b"/>
              <a:pathLst>
                <a:path w="2399030" h="5079">
                  <a:moveTo>
                    <a:pt x="920178" y="787"/>
                  </a:moveTo>
                  <a:lnTo>
                    <a:pt x="719150" y="1219"/>
                  </a:lnTo>
                  <a:lnTo>
                    <a:pt x="370446" y="1638"/>
                  </a:lnTo>
                  <a:lnTo>
                    <a:pt x="0" y="4038"/>
                  </a:lnTo>
                  <a:lnTo>
                    <a:pt x="369277" y="1968"/>
                  </a:lnTo>
                  <a:lnTo>
                    <a:pt x="745617" y="1600"/>
                  </a:lnTo>
                  <a:lnTo>
                    <a:pt x="920178" y="787"/>
                  </a:lnTo>
                  <a:close/>
                </a:path>
                <a:path w="2399030" h="5079">
                  <a:moveTo>
                    <a:pt x="1929930" y="2997"/>
                  </a:moveTo>
                  <a:lnTo>
                    <a:pt x="1833613" y="2679"/>
                  </a:lnTo>
                  <a:lnTo>
                    <a:pt x="1276527" y="0"/>
                  </a:lnTo>
                  <a:lnTo>
                    <a:pt x="1035469" y="533"/>
                  </a:lnTo>
                  <a:lnTo>
                    <a:pt x="1352575" y="381"/>
                  </a:lnTo>
                  <a:lnTo>
                    <a:pt x="1844636" y="2933"/>
                  </a:lnTo>
                  <a:lnTo>
                    <a:pt x="1929930" y="2997"/>
                  </a:lnTo>
                  <a:close/>
                </a:path>
                <a:path w="2399030" h="5079">
                  <a:moveTo>
                    <a:pt x="2398852" y="4876"/>
                  </a:moveTo>
                  <a:lnTo>
                    <a:pt x="2369401" y="4699"/>
                  </a:lnTo>
                  <a:lnTo>
                    <a:pt x="2389009" y="4699"/>
                  </a:lnTo>
                  <a:lnTo>
                    <a:pt x="2276856" y="4140"/>
                  </a:lnTo>
                  <a:lnTo>
                    <a:pt x="2368410" y="4699"/>
                  </a:lnTo>
                  <a:lnTo>
                    <a:pt x="2398852" y="4876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6" name="object 174"/>
            <p:cNvSpPr/>
            <p:nvPr>
              <p:custDataLst>
                <p:tags r:id="rId152"/>
              </p:custDataLst>
            </p:nvPr>
          </p:nvSpPr>
          <p:spPr>
            <a:xfrm>
              <a:off x="1230999" y="4506014"/>
              <a:ext cx="1410335" cy="3810"/>
            </a:xfrm>
            <a:custGeom>
              <a:avLst/>
              <a:gdLst/>
              <a:ahLst/>
              <a:cxnLst/>
              <a:rect l="l" t="t" r="r" b="b"/>
              <a:pathLst>
                <a:path w="1410335" h="3810">
                  <a:moveTo>
                    <a:pt x="806305" y="75"/>
                  </a:moveTo>
                  <a:lnTo>
                    <a:pt x="707470" y="0"/>
                  </a:lnTo>
                  <a:lnTo>
                    <a:pt x="0" y="2955"/>
                  </a:lnTo>
                  <a:lnTo>
                    <a:pt x="71145" y="2955"/>
                  </a:lnTo>
                  <a:lnTo>
                    <a:pt x="144222" y="2390"/>
                  </a:lnTo>
                  <a:lnTo>
                    <a:pt x="392504" y="1884"/>
                  </a:lnTo>
                  <a:lnTo>
                    <a:pt x="544155" y="769"/>
                  </a:lnTo>
                  <a:lnTo>
                    <a:pt x="731049" y="405"/>
                  </a:lnTo>
                  <a:lnTo>
                    <a:pt x="831731" y="678"/>
                  </a:lnTo>
                  <a:lnTo>
                    <a:pt x="1076769" y="2955"/>
                  </a:lnTo>
                  <a:lnTo>
                    <a:pt x="1274305" y="2955"/>
                  </a:lnTo>
                  <a:lnTo>
                    <a:pt x="1409928" y="3653"/>
                  </a:lnTo>
                  <a:lnTo>
                    <a:pt x="1096476" y="2373"/>
                  </a:lnTo>
                  <a:lnTo>
                    <a:pt x="806305" y="75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7" name="object 175"/>
            <p:cNvSpPr/>
            <p:nvPr>
              <p:custDataLst>
                <p:tags r:id="rId153"/>
              </p:custDataLst>
            </p:nvPr>
          </p:nvSpPr>
          <p:spPr>
            <a:xfrm>
              <a:off x="1230999" y="4506014"/>
              <a:ext cx="1410335" cy="3810"/>
            </a:xfrm>
            <a:custGeom>
              <a:avLst/>
              <a:gdLst/>
              <a:ahLst/>
              <a:cxnLst/>
              <a:rect l="l" t="t" r="r" b="b"/>
              <a:pathLst>
                <a:path w="1410335" h="3810">
                  <a:moveTo>
                    <a:pt x="806305" y="75"/>
                  </a:moveTo>
                  <a:lnTo>
                    <a:pt x="707470" y="0"/>
                  </a:lnTo>
                  <a:lnTo>
                    <a:pt x="0" y="2955"/>
                  </a:lnTo>
                  <a:lnTo>
                    <a:pt x="190102" y="1808"/>
                  </a:lnTo>
                  <a:lnTo>
                    <a:pt x="421310" y="1517"/>
                  </a:lnTo>
                  <a:lnTo>
                    <a:pt x="571423" y="428"/>
                  </a:lnTo>
                  <a:lnTo>
                    <a:pt x="733262" y="193"/>
                  </a:lnTo>
                  <a:lnTo>
                    <a:pt x="838884" y="443"/>
                  </a:lnTo>
                  <a:lnTo>
                    <a:pt x="1152766" y="2853"/>
                  </a:lnTo>
                  <a:lnTo>
                    <a:pt x="1409928" y="3653"/>
                  </a:lnTo>
                  <a:lnTo>
                    <a:pt x="1096476" y="2373"/>
                  </a:lnTo>
                  <a:lnTo>
                    <a:pt x="806305" y="75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8" name="object 176"/>
            <p:cNvSpPr/>
            <p:nvPr>
              <p:custDataLst>
                <p:tags r:id="rId154"/>
              </p:custDataLst>
            </p:nvPr>
          </p:nvSpPr>
          <p:spPr>
            <a:xfrm>
              <a:off x="722477" y="4496498"/>
              <a:ext cx="2472055" cy="3810"/>
            </a:xfrm>
            <a:custGeom>
              <a:avLst/>
              <a:gdLst/>
              <a:ahLst/>
              <a:cxnLst/>
              <a:rect l="l" t="t" r="r" b="b"/>
              <a:pathLst>
                <a:path w="2472055" h="3810">
                  <a:moveTo>
                    <a:pt x="403212" y="1917"/>
                  </a:moveTo>
                  <a:lnTo>
                    <a:pt x="0" y="1917"/>
                  </a:lnTo>
                  <a:lnTo>
                    <a:pt x="0" y="3187"/>
                  </a:lnTo>
                  <a:lnTo>
                    <a:pt x="403212" y="3187"/>
                  </a:lnTo>
                  <a:lnTo>
                    <a:pt x="403212" y="1917"/>
                  </a:lnTo>
                  <a:close/>
                </a:path>
                <a:path w="2472055" h="3810">
                  <a:moveTo>
                    <a:pt x="1310652" y="647"/>
                  </a:moveTo>
                  <a:lnTo>
                    <a:pt x="817359" y="647"/>
                  </a:lnTo>
                  <a:lnTo>
                    <a:pt x="817359" y="1905"/>
                  </a:lnTo>
                  <a:lnTo>
                    <a:pt x="601713" y="1905"/>
                  </a:lnTo>
                  <a:lnTo>
                    <a:pt x="601713" y="647"/>
                  </a:lnTo>
                  <a:lnTo>
                    <a:pt x="515226" y="647"/>
                  </a:lnTo>
                  <a:lnTo>
                    <a:pt x="515226" y="1905"/>
                  </a:lnTo>
                  <a:lnTo>
                    <a:pt x="458266" y="1905"/>
                  </a:lnTo>
                  <a:lnTo>
                    <a:pt x="660984" y="2095"/>
                  </a:lnTo>
                  <a:lnTo>
                    <a:pt x="817359" y="1917"/>
                  </a:lnTo>
                  <a:lnTo>
                    <a:pt x="1310652" y="1917"/>
                  </a:lnTo>
                  <a:lnTo>
                    <a:pt x="1310652" y="647"/>
                  </a:lnTo>
                  <a:close/>
                </a:path>
                <a:path w="2472055" h="3810">
                  <a:moveTo>
                    <a:pt x="2471724" y="787"/>
                  </a:moveTo>
                  <a:lnTo>
                    <a:pt x="1533029" y="787"/>
                  </a:lnTo>
                  <a:lnTo>
                    <a:pt x="2059343" y="1600"/>
                  </a:lnTo>
                  <a:lnTo>
                    <a:pt x="2159787" y="1600"/>
                  </a:lnTo>
                  <a:lnTo>
                    <a:pt x="2471458" y="1828"/>
                  </a:lnTo>
                  <a:lnTo>
                    <a:pt x="2471521" y="1600"/>
                  </a:lnTo>
                  <a:lnTo>
                    <a:pt x="2471724" y="787"/>
                  </a:lnTo>
                  <a:close/>
                </a:path>
                <a:path w="2472055" h="3810">
                  <a:moveTo>
                    <a:pt x="2471890" y="114"/>
                  </a:moveTo>
                  <a:lnTo>
                    <a:pt x="2374201" y="0"/>
                  </a:lnTo>
                  <a:lnTo>
                    <a:pt x="2058339" y="584"/>
                  </a:lnTo>
                  <a:lnTo>
                    <a:pt x="2471775" y="584"/>
                  </a:lnTo>
                  <a:lnTo>
                    <a:pt x="2471890" y="11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09" name="object 177"/>
            <p:cNvSpPr/>
            <p:nvPr>
              <p:custDataLst>
                <p:tags r:id="rId155"/>
              </p:custDataLst>
            </p:nvPr>
          </p:nvSpPr>
          <p:spPr>
            <a:xfrm>
              <a:off x="736701" y="4499520"/>
              <a:ext cx="2456815" cy="2540"/>
            </a:xfrm>
            <a:custGeom>
              <a:avLst/>
              <a:gdLst/>
              <a:ahLst/>
              <a:cxnLst/>
              <a:rect l="l" t="t" r="r" b="b"/>
              <a:pathLst>
                <a:path w="2456815" h="2539">
                  <a:moveTo>
                    <a:pt x="309651" y="127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309651" y="2540"/>
                  </a:lnTo>
                  <a:lnTo>
                    <a:pt x="309651" y="1270"/>
                  </a:lnTo>
                  <a:close/>
                </a:path>
                <a:path w="2456815" h="2539">
                  <a:moveTo>
                    <a:pt x="526046" y="1498"/>
                  </a:moveTo>
                  <a:lnTo>
                    <a:pt x="432346" y="1498"/>
                  </a:lnTo>
                  <a:lnTo>
                    <a:pt x="490435" y="1524"/>
                  </a:lnTo>
                  <a:lnTo>
                    <a:pt x="526046" y="1498"/>
                  </a:lnTo>
                  <a:close/>
                </a:path>
                <a:path w="2456815" h="2539">
                  <a:moveTo>
                    <a:pt x="752271" y="0"/>
                  </a:moveTo>
                  <a:lnTo>
                    <a:pt x="642023" y="0"/>
                  </a:lnTo>
                  <a:lnTo>
                    <a:pt x="642023" y="1270"/>
                  </a:lnTo>
                  <a:lnTo>
                    <a:pt x="752271" y="1270"/>
                  </a:lnTo>
                  <a:lnTo>
                    <a:pt x="752271" y="0"/>
                  </a:lnTo>
                  <a:close/>
                </a:path>
                <a:path w="2456815" h="2539">
                  <a:moveTo>
                    <a:pt x="2456383" y="2260"/>
                  </a:moveTo>
                  <a:lnTo>
                    <a:pt x="1466723" y="1257"/>
                  </a:lnTo>
                  <a:lnTo>
                    <a:pt x="764857" y="1257"/>
                  </a:lnTo>
                  <a:lnTo>
                    <a:pt x="2456370" y="2324"/>
                  </a:lnTo>
                  <a:close/>
                </a:path>
              </a:pathLst>
            </a:custGeom>
            <a:solidFill>
              <a:srgbClr val="CFA8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0" name="object 178"/>
            <p:cNvSpPr/>
            <p:nvPr>
              <p:custDataLst>
                <p:tags r:id="rId156"/>
              </p:custDataLst>
            </p:nvPr>
          </p:nvSpPr>
          <p:spPr>
            <a:xfrm>
              <a:off x="722833" y="4496434"/>
              <a:ext cx="2471420" cy="2540"/>
            </a:xfrm>
            <a:custGeom>
              <a:avLst/>
              <a:gdLst/>
              <a:ahLst/>
              <a:cxnLst/>
              <a:rect l="l" t="t" r="r" b="b"/>
              <a:pathLst>
                <a:path w="2471420" h="2539">
                  <a:moveTo>
                    <a:pt x="789889" y="1625"/>
                  </a:moveTo>
                  <a:lnTo>
                    <a:pt x="663028" y="1384"/>
                  </a:lnTo>
                  <a:lnTo>
                    <a:pt x="540054" y="1295"/>
                  </a:lnTo>
                  <a:lnTo>
                    <a:pt x="127" y="2514"/>
                  </a:lnTo>
                  <a:lnTo>
                    <a:pt x="0" y="2540"/>
                  </a:lnTo>
                  <a:lnTo>
                    <a:pt x="593128" y="1511"/>
                  </a:lnTo>
                  <a:lnTo>
                    <a:pt x="678129" y="1625"/>
                  </a:lnTo>
                  <a:lnTo>
                    <a:pt x="789889" y="1625"/>
                  </a:lnTo>
                  <a:close/>
                </a:path>
                <a:path w="2471420" h="2539">
                  <a:moveTo>
                    <a:pt x="2471420" y="0"/>
                  </a:moveTo>
                  <a:lnTo>
                    <a:pt x="1860054" y="0"/>
                  </a:lnTo>
                  <a:lnTo>
                    <a:pt x="1860054" y="812"/>
                  </a:lnTo>
                  <a:lnTo>
                    <a:pt x="1588516" y="812"/>
                  </a:lnTo>
                  <a:lnTo>
                    <a:pt x="1860054" y="952"/>
                  </a:lnTo>
                  <a:lnTo>
                    <a:pt x="1860054" y="1270"/>
                  </a:lnTo>
                  <a:lnTo>
                    <a:pt x="2471420" y="1270"/>
                  </a:lnTo>
                  <a:lnTo>
                    <a:pt x="2471420" y="647"/>
                  </a:lnTo>
                  <a:lnTo>
                    <a:pt x="2471420" y="0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1" name="object 179"/>
            <p:cNvSpPr/>
            <p:nvPr>
              <p:custDataLst>
                <p:tags r:id="rId157"/>
              </p:custDataLst>
            </p:nvPr>
          </p:nvSpPr>
          <p:spPr>
            <a:xfrm>
              <a:off x="741286" y="4494174"/>
              <a:ext cx="1130300" cy="1270"/>
            </a:xfrm>
            <a:custGeom>
              <a:avLst/>
              <a:gdLst/>
              <a:ahLst/>
              <a:cxnLst/>
              <a:rect l="l" t="t" r="r" b="b"/>
              <a:pathLst>
                <a:path w="1130300" h="1270">
                  <a:moveTo>
                    <a:pt x="1129753" y="444"/>
                  </a:moveTo>
                  <a:lnTo>
                    <a:pt x="349580" y="0"/>
                  </a:lnTo>
                  <a:lnTo>
                    <a:pt x="2273" y="431"/>
                  </a:lnTo>
                  <a:lnTo>
                    <a:pt x="0" y="914"/>
                  </a:lnTo>
                  <a:lnTo>
                    <a:pt x="385343" y="762"/>
                  </a:lnTo>
                  <a:lnTo>
                    <a:pt x="601014" y="1079"/>
                  </a:lnTo>
                  <a:lnTo>
                    <a:pt x="659980" y="1079"/>
                  </a:lnTo>
                  <a:lnTo>
                    <a:pt x="1117180" y="711"/>
                  </a:lnTo>
                  <a:lnTo>
                    <a:pt x="1119098" y="711"/>
                  </a:lnTo>
                  <a:lnTo>
                    <a:pt x="1120000" y="698"/>
                  </a:lnTo>
                  <a:lnTo>
                    <a:pt x="1129753" y="571"/>
                  </a:lnTo>
                  <a:lnTo>
                    <a:pt x="1129753" y="444"/>
                  </a:lnTo>
                  <a:close/>
                </a:path>
              </a:pathLst>
            </a:custGeom>
            <a:solidFill>
              <a:srgbClr val="CFA88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2" name="object 180"/>
            <p:cNvSpPr/>
            <p:nvPr>
              <p:custDataLst>
                <p:tags r:id="rId158"/>
              </p:custDataLst>
            </p:nvPr>
          </p:nvSpPr>
          <p:spPr>
            <a:xfrm>
              <a:off x="743165" y="4494174"/>
              <a:ext cx="2324100" cy="2540"/>
            </a:xfrm>
            <a:custGeom>
              <a:avLst/>
              <a:gdLst/>
              <a:ahLst/>
              <a:cxnLst/>
              <a:rect l="l" t="t" r="r" b="b"/>
              <a:pathLst>
                <a:path w="2324100" h="2539">
                  <a:moveTo>
                    <a:pt x="1127798" y="444"/>
                  </a:moveTo>
                  <a:lnTo>
                    <a:pt x="692759" y="431"/>
                  </a:lnTo>
                  <a:lnTo>
                    <a:pt x="462203" y="88"/>
                  </a:lnTo>
                  <a:lnTo>
                    <a:pt x="347700" y="0"/>
                  </a:lnTo>
                  <a:lnTo>
                    <a:pt x="381" y="444"/>
                  </a:lnTo>
                  <a:lnTo>
                    <a:pt x="0" y="520"/>
                  </a:lnTo>
                  <a:lnTo>
                    <a:pt x="390601" y="165"/>
                  </a:lnTo>
                  <a:lnTo>
                    <a:pt x="676122" y="685"/>
                  </a:lnTo>
                  <a:lnTo>
                    <a:pt x="743318" y="685"/>
                  </a:lnTo>
                  <a:lnTo>
                    <a:pt x="1124165" y="508"/>
                  </a:lnTo>
                  <a:lnTo>
                    <a:pt x="1127798" y="444"/>
                  </a:lnTo>
                  <a:close/>
                </a:path>
                <a:path w="2324100" h="2539">
                  <a:moveTo>
                    <a:pt x="1561947" y="571"/>
                  </a:moveTo>
                  <a:lnTo>
                    <a:pt x="1464005" y="571"/>
                  </a:lnTo>
                  <a:lnTo>
                    <a:pt x="1464005" y="1841"/>
                  </a:lnTo>
                  <a:lnTo>
                    <a:pt x="1561947" y="1841"/>
                  </a:lnTo>
                  <a:lnTo>
                    <a:pt x="1561947" y="571"/>
                  </a:lnTo>
                  <a:close/>
                </a:path>
                <a:path w="2324100" h="2539">
                  <a:moveTo>
                    <a:pt x="2247569" y="1752"/>
                  </a:moveTo>
                  <a:lnTo>
                    <a:pt x="2038642" y="1524"/>
                  </a:lnTo>
                  <a:lnTo>
                    <a:pt x="1831035" y="1752"/>
                  </a:lnTo>
                  <a:lnTo>
                    <a:pt x="2247569" y="1752"/>
                  </a:lnTo>
                  <a:close/>
                </a:path>
                <a:path w="2324100" h="2539">
                  <a:moveTo>
                    <a:pt x="2324062" y="1943"/>
                  </a:moveTo>
                  <a:lnTo>
                    <a:pt x="2252637" y="1778"/>
                  </a:lnTo>
                  <a:lnTo>
                    <a:pt x="2173757" y="1778"/>
                  </a:lnTo>
                  <a:lnTo>
                    <a:pt x="2324062" y="194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3" name="object 181"/>
            <p:cNvSpPr/>
            <p:nvPr>
              <p:custDataLst>
                <p:tags r:id="rId159"/>
              </p:custDataLst>
            </p:nvPr>
          </p:nvSpPr>
          <p:spPr>
            <a:xfrm>
              <a:off x="698096" y="4501768"/>
              <a:ext cx="2494280" cy="5715"/>
            </a:xfrm>
            <a:custGeom>
              <a:avLst/>
              <a:gdLst/>
              <a:ahLst/>
              <a:cxnLst/>
              <a:rect l="l" t="t" r="r" b="b"/>
              <a:pathLst>
                <a:path w="2494280" h="5714">
                  <a:moveTo>
                    <a:pt x="1727767" y="1244"/>
                  </a:moveTo>
                  <a:lnTo>
                    <a:pt x="776008" y="1244"/>
                  </a:lnTo>
                  <a:lnTo>
                    <a:pt x="1123980" y="1447"/>
                  </a:lnTo>
                  <a:lnTo>
                    <a:pt x="1755889" y="3632"/>
                  </a:lnTo>
                  <a:lnTo>
                    <a:pt x="2493706" y="5232"/>
                  </a:lnTo>
                  <a:lnTo>
                    <a:pt x="2494099" y="3632"/>
                  </a:lnTo>
                  <a:lnTo>
                    <a:pt x="1786763" y="1447"/>
                  </a:lnTo>
                  <a:lnTo>
                    <a:pt x="1727767" y="1244"/>
                  </a:lnTo>
                  <a:close/>
                </a:path>
                <a:path w="2494280" h="5714">
                  <a:moveTo>
                    <a:pt x="1097038" y="0"/>
                  </a:moveTo>
                  <a:lnTo>
                    <a:pt x="43370" y="1453"/>
                  </a:lnTo>
                  <a:lnTo>
                    <a:pt x="4590" y="1453"/>
                  </a:lnTo>
                  <a:lnTo>
                    <a:pt x="0" y="2425"/>
                  </a:lnTo>
                  <a:lnTo>
                    <a:pt x="443241" y="1714"/>
                  </a:lnTo>
                  <a:lnTo>
                    <a:pt x="43370" y="1453"/>
                  </a:lnTo>
                  <a:lnTo>
                    <a:pt x="617331" y="1447"/>
                  </a:lnTo>
                  <a:lnTo>
                    <a:pt x="1727767" y="1244"/>
                  </a:lnTo>
                  <a:lnTo>
                    <a:pt x="1097038" y="0"/>
                  </a:lnTo>
                  <a:close/>
                </a:path>
                <a:path w="2494280" h="5714">
                  <a:moveTo>
                    <a:pt x="443241" y="1714"/>
                  </a:moveTo>
                  <a:lnTo>
                    <a:pt x="354291" y="1714"/>
                  </a:lnTo>
                  <a:lnTo>
                    <a:pt x="429176" y="1728"/>
                  </a:lnTo>
                  <a:lnTo>
                    <a:pt x="443241" y="1714"/>
                  </a:lnTo>
                  <a:close/>
                </a:path>
              </a:pathLst>
            </a:custGeom>
            <a:solidFill>
              <a:srgbClr val="CFA881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4" name="object 182"/>
            <p:cNvSpPr/>
            <p:nvPr>
              <p:custDataLst>
                <p:tags r:id="rId160"/>
              </p:custDataLst>
            </p:nvPr>
          </p:nvSpPr>
          <p:spPr>
            <a:xfrm>
              <a:off x="837057" y="4501781"/>
              <a:ext cx="2355850" cy="3175"/>
            </a:xfrm>
            <a:custGeom>
              <a:avLst/>
              <a:gdLst/>
              <a:ahLst/>
              <a:cxnLst/>
              <a:rect l="l" t="t" r="r" b="b"/>
              <a:pathLst>
                <a:path w="2355850" h="3175">
                  <a:moveTo>
                    <a:pt x="166204" y="609"/>
                  </a:moveTo>
                  <a:lnTo>
                    <a:pt x="0" y="609"/>
                  </a:lnTo>
                  <a:lnTo>
                    <a:pt x="0" y="1879"/>
                  </a:lnTo>
                  <a:lnTo>
                    <a:pt x="166204" y="1879"/>
                  </a:lnTo>
                  <a:lnTo>
                    <a:pt x="166204" y="609"/>
                  </a:lnTo>
                  <a:close/>
                </a:path>
                <a:path w="2355850" h="3175">
                  <a:moveTo>
                    <a:pt x="2355291" y="3009"/>
                  </a:moveTo>
                  <a:lnTo>
                    <a:pt x="1263243" y="355"/>
                  </a:lnTo>
                  <a:lnTo>
                    <a:pt x="1016774" y="0"/>
                  </a:lnTo>
                  <a:lnTo>
                    <a:pt x="469353" y="406"/>
                  </a:lnTo>
                  <a:lnTo>
                    <a:pt x="922502" y="381"/>
                  </a:lnTo>
                  <a:lnTo>
                    <a:pt x="2355265" y="3073"/>
                  </a:lnTo>
                  <a:close/>
                </a:path>
              </a:pathLst>
            </a:custGeom>
            <a:solidFill>
              <a:srgbClr val="CFA88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5" name="object 183"/>
            <p:cNvSpPr/>
            <p:nvPr>
              <p:custDataLst>
                <p:tags r:id="rId161"/>
              </p:custDataLst>
            </p:nvPr>
          </p:nvSpPr>
          <p:spPr>
            <a:xfrm>
              <a:off x="675539" y="4491177"/>
              <a:ext cx="2520315" cy="17780"/>
            </a:xfrm>
            <a:custGeom>
              <a:avLst/>
              <a:gdLst/>
              <a:ahLst/>
              <a:cxnLst/>
              <a:rect l="l" t="t" r="r" b="b"/>
              <a:pathLst>
                <a:path w="2520315" h="17779">
                  <a:moveTo>
                    <a:pt x="2520173" y="0"/>
                  </a:moveTo>
                  <a:lnTo>
                    <a:pt x="84305" y="0"/>
                  </a:lnTo>
                  <a:lnTo>
                    <a:pt x="0" y="17780"/>
                  </a:lnTo>
                  <a:lnTo>
                    <a:pt x="2515779" y="17780"/>
                  </a:lnTo>
                  <a:lnTo>
                    <a:pt x="2520173" y="0"/>
                  </a:lnTo>
                  <a:close/>
                </a:path>
              </a:pathLst>
            </a:custGeom>
            <a:solidFill>
              <a:srgbClr val="E7CAA4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6" name="object 184"/>
            <p:cNvSpPr/>
            <p:nvPr>
              <p:custDataLst>
                <p:tags r:id="rId162"/>
              </p:custDataLst>
            </p:nvPr>
          </p:nvSpPr>
          <p:spPr>
            <a:xfrm>
              <a:off x="1062700" y="4426699"/>
              <a:ext cx="4534535" cy="635"/>
            </a:xfrm>
            <a:custGeom>
              <a:avLst/>
              <a:gdLst/>
              <a:ahLst/>
              <a:cxnLst/>
              <a:rect l="l" t="t" r="r" b="b"/>
              <a:pathLst>
                <a:path w="4534535" h="635">
                  <a:moveTo>
                    <a:pt x="4531601" y="0"/>
                  </a:moveTo>
                  <a:lnTo>
                    <a:pt x="2908" y="0"/>
                  </a:lnTo>
                  <a:lnTo>
                    <a:pt x="0" y="609"/>
                  </a:lnTo>
                  <a:lnTo>
                    <a:pt x="4534509" y="609"/>
                  </a:lnTo>
                  <a:lnTo>
                    <a:pt x="4531601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7" name="object 185"/>
            <p:cNvSpPr/>
            <p:nvPr>
              <p:custDataLst>
                <p:tags r:id="rId163"/>
              </p:custDataLst>
            </p:nvPr>
          </p:nvSpPr>
          <p:spPr>
            <a:xfrm>
              <a:off x="1065603" y="4426216"/>
              <a:ext cx="4528820" cy="635"/>
            </a:xfrm>
            <a:custGeom>
              <a:avLst/>
              <a:gdLst/>
              <a:ahLst/>
              <a:cxnLst/>
              <a:rect l="l" t="t" r="r" b="b"/>
              <a:pathLst>
                <a:path w="4528820" h="635">
                  <a:moveTo>
                    <a:pt x="4526407" y="0"/>
                  </a:moveTo>
                  <a:lnTo>
                    <a:pt x="2298" y="0"/>
                  </a:lnTo>
                  <a:lnTo>
                    <a:pt x="0" y="482"/>
                  </a:lnTo>
                  <a:lnTo>
                    <a:pt x="4528693" y="482"/>
                  </a:lnTo>
                  <a:lnTo>
                    <a:pt x="4526407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8" name="object 186"/>
            <p:cNvSpPr/>
            <p:nvPr>
              <p:custDataLst>
                <p:tags r:id="rId164"/>
              </p:custDataLst>
            </p:nvPr>
          </p:nvSpPr>
          <p:spPr>
            <a:xfrm>
              <a:off x="993912" y="4441164"/>
              <a:ext cx="4672330" cy="1270"/>
            </a:xfrm>
            <a:custGeom>
              <a:avLst/>
              <a:gdLst/>
              <a:ahLst/>
              <a:cxnLst/>
              <a:rect l="l" t="t" r="r" b="b"/>
              <a:pathLst>
                <a:path w="4672330" h="1270">
                  <a:moveTo>
                    <a:pt x="4669002" y="0"/>
                  </a:moveTo>
                  <a:lnTo>
                    <a:pt x="3098" y="0"/>
                  </a:lnTo>
                  <a:lnTo>
                    <a:pt x="0" y="647"/>
                  </a:lnTo>
                  <a:lnTo>
                    <a:pt x="4672088" y="647"/>
                  </a:lnTo>
                  <a:lnTo>
                    <a:pt x="4669002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19" name="object 187"/>
            <p:cNvSpPr/>
            <p:nvPr>
              <p:custDataLst>
                <p:tags r:id="rId165"/>
              </p:custDataLst>
            </p:nvPr>
          </p:nvSpPr>
          <p:spPr>
            <a:xfrm>
              <a:off x="997009" y="4440656"/>
              <a:ext cx="4665980" cy="635"/>
            </a:xfrm>
            <a:custGeom>
              <a:avLst/>
              <a:gdLst/>
              <a:ahLst/>
              <a:cxnLst/>
              <a:rect l="l" t="t" r="r" b="b"/>
              <a:pathLst>
                <a:path w="4665980" h="635">
                  <a:moveTo>
                    <a:pt x="4663465" y="0"/>
                  </a:moveTo>
                  <a:lnTo>
                    <a:pt x="2438" y="0"/>
                  </a:lnTo>
                  <a:lnTo>
                    <a:pt x="0" y="520"/>
                  </a:lnTo>
                  <a:lnTo>
                    <a:pt x="4665903" y="520"/>
                  </a:lnTo>
                  <a:lnTo>
                    <a:pt x="4663465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0" name="object 188"/>
            <p:cNvSpPr/>
            <p:nvPr>
              <p:custDataLst>
                <p:tags r:id="rId166"/>
              </p:custDataLst>
            </p:nvPr>
          </p:nvSpPr>
          <p:spPr>
            <a:xfrm>
              <a:off x="920838" y="4456531"/>
              <a:ext cx="4818380" cy="1270"/>
            </a:xfrm>
            <a:custGeom>
              <a:avLst/>
              <a:gdLst/>
              <a:ahLst/>
              <a:cxnLst/>
              <a:rect l="l" t="t" r="r" b="b"/>
              <a:pathLst>
                <a:path w="4818380" h="1270">
                  <a:moveTo>
                    <a:pt x="4814963" y="0"/>
                  </a:moveTo>
                  <a:lnTo>
                    <a:pt x="3302" y="0"/>
                  </a:lnTo>
                  <a:lnTo>
                    <a:pt x="0" y="698"/>
                  </a:lnTo>
                  <a:lnTo>
                    <a:pt x="4818253" y="698"/>
                  </a:lnTo>
                  <a:lnTo>
                    <a:pt x="4814963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1" name="object 189"/>
            <p:cNvSpPr/>
            <p:nvPr>
              <p:custDataLst>
                <p:tags r:id="rId167"/>
              </p:custDataLst>
            </p:nvPr>
          </p:nvSpPr>
          <p:spPr>
            <a:xfrm>
              <a:off x="924135" y="4455985"/>
              <a:ext cx="4812030" cy="635"/>
            </a:xfrm>
            <a:custGeom>
              <a:avLst/>
              <a:gdLst/>
              <a:ahLst/>
              <a:cxnLst/>
              <a:rect l="l" t="t" r="r" b="b"/>
              <a:pathLst>
                <a:path w="4812030" h="635">
                  <a:moveTo>
                    <a:pt x="4809070" y="0"/>
                  </a:moveTo>
                  <a:lnTo>
                    <a:pt x="2590" y="0"/>
                  </a:lnTo>
                  <a:lnTo>
                    <a:pt x="0" y="546"/>
                  </a:lnTo>
                  <a:lnTo>
                    <a:pt x="4811661" y="546"/>
                  </a:lnTo>
                  <a:lnTo>
                    <a:pt x="4809070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2" name="object 190"/>
            <p:cNvSpPr/>
            <p:nvPr>
              <p:custDataLst>
                <p:tags r:id="rId168"/>
              </p:custDataLst>
            </p:nvPr>
          </p:nvSpPr>
          <p:spPr>
            <a:xfrm>
              <a:off x="842774" y="4472952"/>
              <a:ext cx="4974590" cy="1270"/>
            </a:xfrm>
            <a:custGeom>
              <a:avLst/>
              <a:gdLst/>
              <a:ahLst/>
              <a:cxnLst/>
              <a:rect l="l" t="t" r="r" b="b"/>
              <a:pathLst>
                <a:path w="4974590" h="1270">
                  <a:moveTo>
                    <a:pt x="4970894" y="0"/>
                  </a:moveTo>
                  <a:lnTo>
                    <a:pt x="3505" y="0"/>
                  </a:lnTo>
                  <a:lnTo>
                    <a:pt x="0" y="749"/>
                  </a:lnTo>
                  <a:lnTo>
                    <a:pt x="4974412" y="749"/>
                  </a:lnTo>
                  <a:lnTo>
                    <a:pt x="4970894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3" name="object 191"/>
            <p:cNvSpPr/>
            <p:nvPr>
              <p:custDataLst>
                <p:tags r:id="rId169"/>
              </p:custDataLst>
            </p:nvPr>
          </p:nvSpPr>
          <p:spPr>
            <a:xfrm>
              <a:off x="846282" y="4472368"/>
              <a:ext cx="4967605" cy="635"/>
            </a:xfrm>
            <a:custGeom>
              <a:avLst/>
              <a:gdLst/>
              <a:ahLst/>
              <a:cxnLst/>
              <a:rect l="l" t="t" r="r" b="b"/>
              <a:pathLst>
                <a:path w="4967605" h="635">
                  <a:moveTo>
                    <a:pt x="4964633" y="0"/>
                  </a:moveTo>
                  <a:lnTo>
                    <a:pt x="2755" y="0"/>
                  </a:lnTo>
                  <a:lnTo>
                    <a:pt x="0" y="584"/>
                  </a:lnTo>
                  <a:lnTo>
                    <a:pt x="4967389" y="584"/>
                  </a:lnTo>
                  <a:lnTo>
                    <a:pt x="4964633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4" name="object 192"/>
            <p:cNvSpPr/>
            <p:nvPr>
              <p:custDataLst>
                <p:tags r:id="rId170"/>
              </p:custDataLst>
            </p:nvPr>
          </p:nvSpPr>
          <p:spPr>
            <a:xfrm>
              <a:off x="759852" y="4490389"/>
              <a:ext cx="5140325" cy="1270"/>
            </a:xfrm>
            <a:custGeom>
              <a:avLst/>
              <a:gdLst/>
              <a:ahLst/>
              <a:cxnLst/>
              <a:rect l="l" t="t" r="r" b="b"/>
              <a:pathLst>
                <a:path w="5140325" h="1270">
                  <a:moveTo>
                    <a:pt x="5136515" y="0"/>
                  </a:moveTo>
                  <a:lnTo>
                    <a:pt x="3746" y="0"/>
                  </a:lnTo>
                  <a:lnTo>
                    <a:pt x="0" y="787"/>
                  </a:lnTo>
                  <a:lnTo>
                    <a:pt x="5140261" y="787"/>
                  </a:lnTo>
                  <a:lnTo>
                    <a:pt x="5136515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5" name="object 193"/>
            <p:cNvSpPr/>
            <p:nvPr>
              <p:custDataLst>
                <p:tags r:id="rId171"/>
              </p:custDataLst>
            </p:nvPr>
          </p:nvSpPr>
          <p:spPr>
            <a:xfrm>
              <a:off x="763597" y="4489754"/>
              <a:ext cx="5133340" cy="635"/>
            </a:xfrm>
            <a:custGeom>
              <a:avLst/>
              <a:gdLst/>
              <a:ahLst/>
              <a:cxnLst/>
              <a:rect l="l" t="t" r="r" b="b"/>
              <a:pathLst>
                <a:path w="5133340" h="635">
                  <a:moveTo>
                    <a:pt x="5129822" y="0"/>
                  </a:moveTo>
                  <a:lnTo>
                    <a:pt x="2946" y="0"/>
                  </a:lnTo>
                  <a:lnTo>
                    <a:pt x="0" y="622"/>
                  </a:lnTo>
                  <a:lnTo>
                    <a:pt x="5132768" y="622"/>
                  </a:lnTo>
                  <a:lnTo>
                    <a:pt x="5129822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6" name="object 194"/>
            <p:cNvSpPr/>
            <p:nvPr>
              <p:custDataLst>
                <p:tags r:id="rId172"/>
              </p:custDataLst>
            </p:nvPr>
          </p:nvSpPr>
          <p:spPr>
            <a:xfrm>
              <a:off x="670883" y="4509084"/>
              <a:ext cx="5318760" cy="1270"/>
            </a:xfrm>
            <a:custGeom>
              <a:avLst/>
              <a:gdLst/>
              <a:ahLst/>
              <a:cxnLst/>
              <a:rect l="l" t="t" r="r" b="b"/>
              <a:pathLst>
                <a:path w="5318760" h="1270">
                  <a:moveTo>
                    <a:pt x="5314200" y="0"/>
                  </a:moveTo>
                  <a:lnTo>
                    <a:pt x="4013" y="0"/>
                  </a:lnTo>
                  <a:lnTo>
                    <a:pt x="0" y="838"/>
                  </a:lnTo>
                  <a:lnTo>
                    <a:pt x="5318213" y="838"/>
                  </a:lnTo>
                  <a:lnTo>
                    <a:pt x="5314200" y="0"/>
                  </a:lnTo>
                  <a:close/>
                </a:path>
              </a:pathLst>
            </a:custGeom>
            <a:solidFill>
              <a:srgbClr val="FADCB7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7" name="object 195"/>
            <p:cNvSpPr/>
            <p:nvPr>
              <p:custDataLst>
                <p:tags r:id="rId173"/>
              </p:custDataLst>
            </p:nvPr>
          </p:nvSpPr>
          <p:spPr>
            <a:xfrm>
              <a:off x="674898" y="4508423"/>
              <a:ext cx="5310505" cy="1270"/>
            </a:xfrm>
            <a:custGeom>
              <a:avLst/>
              <a:gdLst/>
              <a:ahLst/>
              <a:cxnLst/>
              <a:rect l="l" t="t" r="r" b="b"/>
              <a:pathLst>
                <a:path w="5310505" h="1270">
                  <a:moveTo>
                    <a:pt x="5307025" y="0"/>
                  </a:moveTo>
                  <a:lnTo>
                    <a:pt x="3149" y="0"/>
                  </a:lnTo>
                  <a:lnTo>
                    <a:pt x="0" y="673"/>
                  </a:lnTo>
                  <a:lnTo>
                    <a:pt x="5310187" y="673"/>
                  </a:lnTo>
                  <a:lnTo>
                    <a:pt x="5307025" y="0"/>
                  </a:lnTo>
                  <a:close/>
                </a:path>
              </a:pathLst>
            </a:custGeom>
            <a:solidFill>
              <a:srgbClr val="C19981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8" name="object 196"/>
            <p:cNvSpPr/>
            <p:nvPr>
              <p:custDataLst>
                <p:tags r:id="rId174"/>
              </p:custDataLst>
            </p:nvPr>
          </p:nvSpPr>
          <p:spPr>
            <a:xfrm>
              <a:off x="580478" y="4413402"/>
              <a:ext cx="5499100" cy="116205"/>
            </a:xfrm>
            <a:custGeom>
              <a:avLst/>
              <a:gdLst/>
              <a:ahLst/>
              <a:cxnLst/>
              <a:rect l="l" t="t" r="r" b="b"/>
              <a:pathLst>
                <a:path w="5499100" h="116204">
                  <a:moveTo>
                    <a:pt x="4950853" y="0"/>
                  </a:moveTo>
                  <a:lnTo>
                    <a:pt x="548271" y="0"/>
                  </a:lnTo>
                  <a:lnTo>
                    <a:pt x="0" y="115595"/>
                  </a:lnTo>
                  <a:lnTo>
                    <a:pt x="5499036" y="115595"/>
                  </a:lnTo>
                  <a:lnTo>
                    <a:pt x="4950853" y="0"/>
                  </a:lnTo>
                  <a:close/>
                </a:path>
              </a:pathLst>
            </a:custGeom>
            <a:solidFill>
              <a:srgbClr val="FEF1F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9" name="object 197"/>
            <p:cNvSpPr/>
            <p:nvPr/>
          </p:nvSpPr>
          <p:spPr>
            <a:xfrm>
              <a:off x="580478" y="4528997"/>
              <a:ext cx="5499100" cy="3810"/>
            </a:xfrm>
            <a:custGeom>
              <a:avLst/>
              <a:gdLst/>
              <a:ahLst/>
              <a:cxnLst/>
              <a:rect l="l" t="t" r="r" b="b"/>
              <a:pathLst>
                <a:path w="5499100" h="3810">
                  <a:moveTo>
                    <a:pt x="5499036" y="0"/>
                  </a:moveTo>
                  <a:lnTo>
                    <a:pt x="0" y="0"/>
                  </a:lnTo>
                  <a:lnTo>
                    <a:pt x="0" y="3797"/>
                  </a:lnTo>
                  <a:lnTo>
                    <a:pt x="5499036" y="3797"/>
                  </a:lnTo>
                  <a:lnTo>
                    <a:pt x="5499036" y="0"/>
                  </a:lnTo>
                  <a:close/>
                </a:path>
              </a:pathLst>
            </a:custGeom>
            <a:solidFill>
              <a:srgbClr val="FDF1E3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75"/>
            </p:custDataLst>
          </p:nvPr>
        </p:nvPicPr>
        <p:blipFill>
          <a:blip r:embed="rId176"/>
          <a:stretch>
            <a:fillRect/>
          </a:stretch>
        </p:blipFill>
        <p:spPr>
          <a:xfrm>
            <a:off x="0" y="16112"/>
            <a:ext cx="12192000" cy="6992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77"/>
            </p:custDataLst>
          </p:nvPr>
        </p:nvPicPr>
        <p:blipFill>
          <a:blip r:embed="rId1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2" y="132348"/>
            <a:ext cx="1235902" cy="528906"/>
          </a:xfrm>
          <a:prstGeom prst="rect">
            <a:avLst/>
          </a:prstGeom>
        </p:spPr>
      </p:pic>
      <p:sp>
        <p:nvSpPr>
          <p:cNvPr id="15" name="object 50"/>
          <p:cNvSpPr txBox="1"/>
          <p:nvPr>
            <p:custDataLst>
              <p:tags r:id="rId179"/>
            </p:custDataLst>
          </p:nvPr>
        </p:nvSpPr>
        <p:spPr>
          <a:xfrm>
            <a:off x="3097663" y="172988"/>
            <a:ext cx="3951044" cy="556482"/>
          </a:xfrm>
          <a:prstGeom prst="rect">
            <a:avLst/>
          </a:prstGeom>
        </p:spPr>
        <p:txBody>
          <a:bodyPr vert="horz" wrap="square" lIns="0" tIns="6667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zh-CN" altLang="en-US" sz="300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套餐五 秋游好拍档</a:t>
            </a:r>
            <a:endParaRPr lang="zh-CN" altLang="en-US" sz="3000" spc="5" dirty="0" smtClean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16" name="组合 15"/>
          <p:cNvGrpSpPr/>
          <p:nvPr>
            <p:custDataLst>
              <p:tags r:id="rId180"/>
            </p:custDataLst>
          </p:nvPr>
        </p:nvGrpSpPr>
        <p:grpSpPr>
          <a:xfrm>
            <a:off x="9313084" y="85341"/>
            <a:ext cx="1634634" cy="562196"/>
            <a:chOff x="9914076" y="108789"/>
            <a:chExt cx="2308404" cy="769070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181"/>
              </p:custDataLst>
            </p:nvPr>
          </p:nvPicPr>
          <p:blipFill rotWithShape="1">
            <a:blip r:embed="rId182" cstate="screen"/>
            <a:srcRect/>
            <a:stretch>
              <a:fillRect/>
            </a:stretch>
          </p:blipFill>
          <p:spPr>
            <a:xfrm>
              <a:off x="9914076" y="108789"/>
              <a:ext cx="1205537" cy="76907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183"/>
              </p:custDataLst>
            </p:nvPr>
          </p:nvPicPr>
          <p:blipFill rotWithShape="1">
            <a:blip r:embed="rId184" cstate="screen"/>
            <a:srcRect/>
            <a:stretch>
              <a:fillRect/>
            </a:stretch>
          </p:blipFill>
          <p:spPr>
            <a:xfrm>
              <a:off x="10760944" y="391924"/>
              <a:ext cx="1461536" cy="365384"/>
            </a:xfrm>
            <a:prstGeom prst="rect">
              <a:avLst/>
            </a:prstGeom>
          </p:spPr>
        </p:pic>
      </p:grpSp>
      <p:pic>
        <p:nvPicPr>
          <p:cNvPr id="19" name="object 4"/>
          <p:cNvPicPr/>
          <p:nvPr>
            <p:custDataLst>
              <p:tags r:id="rId185"/>
            </p:custDataLst>
          </p:nvPr>
        </p:nvPicPr>
        <p:blipFill>
          <a:blip r:embed="rId186" cstate="screen"/>
          <a:stretch>
            <a:fillRect/>
          </a:stretch>
        </p:blipFill>
        <p:spPr>
          <a:xfrm flipH="1">
            <a:off x="95302" y="777490"/>
            <a:ext cx="897157" cy="10427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87" cstate="screen"/>
          <a:srcRect/>
          <a:stretch>
            <a:fillRect/>
          </a:stretch>
        </p:blipFill>
        <p:spPr>
          <a:xfrm>
            <a:off x="10031422" y="4085123"/>
            <a:ext cx="1550302" cy="1152789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9990494" y="5546429"/>
            <a:ext cx="173495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0" dirty="0" smtClean="0">
                <a:solidFill>
                  <a:schemeClr val="bg1"/>
                </a:solidFill>
              </a:rPr>
              <a:t>到店自提老师每人赠送麦臻选可生食鸡蛋</a:t>
            </a:r>
            <a:r>
              <a:rPr lang="en-US" altLang="zh-CN" sz="1600" b="0" dirty="0" smtClean="0">
                <a:solidFill>
                  <a:schemeClr val="bg1"/>
                </a:solidFill>
              </a:rPr>
              <a:t>15</a:t>
            </a:r>
            <a:r>
              <a:rPr lang="zh-CN" altLang="en-US" sz="1600" b="0" dirty="0" smtClean="0">
                <a:solidFill>
                  <a:schemeClr val="bg1"/>
                </a:solidFill>
              </a:rPr>
              <a:t>枚</a:t>
            </a:r>
            <a:r>
              <a:rPr lang="en-US" altLang="zh-CN" sz="1600" b="0" dirty="0" smtClean="0">
                <a:solidFill>
                  <a:schemeClr val="bg1"/>
                </a:solidFill>
              </a:rPr>
              <a:t>/</a:t>
            </a:r>
            <a:r>
              <a:rPr lang="zh-CN" altLang="en-US" sz="1600" b="0" dirty="0" smtClean="0">
                <a:solidFill>
                  <a:schemeClr val="bg1"/>
                </a:solidFill>
              </a:rPr>
              <a:t>盒</a:t>
            </a:r>
            <a:endParaRPr lang="zh-CN" altLang="en-US" sz="1600" b="0" dirty="0" smtClean="0">
              <a:solidFill>
                <a:schemeClr val="bg1"/>
              </a:solidFill>
            </a:endParaRPr>
          </a:p>
        </p:txBody>
      </p:sp>
      <p:sp>
        <p:nvSpPr>
          <p:cNvPr id="252" name="object 50"/>
          <p:cNvSpPr txBox="1"/>
          <p:nvPr>
            <p:custDataLst>
              <p:tags r:id="rId188"/>
            </p:custDataLst>
          </p:nvPr>
        </p:nvSpPr>
        <p:spPr>
          <a:xfrm>
            <a:off x="6248588" y="152311"/>
            <a:ext cx="3301062" cy="336816"/>
          </a:xfrm>
          <a:prstGeom prst="rect">
            <a:avLst/>
          </a:prstGeom>
        </p:spPr>
        <p:txBody>
          <a:bodyPr vert="horz" wrap="square" lIns="0" tIns="6667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5"/>
              </a:spcBef>
              <a:buClrTx/>
              <a:buSzTx/>
              <a:buFontTx/>
            </a:pPr>
            <a:r>
              <a:rPr lang="zh-CN" altLang="en-US" sz="3300" spc="5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省</a:t>
            </a:r>
            <a:r>
              <a:rPr lang="zh-CN" altLang="en-US" sz="3300" b="1" kern="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内邮寄或自提</a:t>
            </a:r>
            <a:endParaRPr lang="zh-CN" altLang="en-US" sz="3300" b="1" kern="0" spc="5" dirty="0" smtClean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237" name="图片 236"/>
          <p:cNvPicPr>
            <a:picLocks noChangeAspect="1"/>
          </p:cNvPicPr>
          <p:nvPr>
            <p:custDataLst>
              <p:tags r:id="rId189"/>
            </p:custDataLst>
          </p:nvPr>
        </p:nvPicPr>
        <p:blipFill>
          <a:blip r:embed="rId190" cstate="screen"/>
          <a:srcRect/>
          <a:stretch>
            <a:fillRect/>
          </a:stretch>
        </p:blipFill>
        <p:spPr bwMode="auto">
          <a:xfrm>
            <a:off x="6011617" y="2347616"/>
            <a:ext cx="1886542" cy="118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" name="图片 237"/>
          <p:cNvPicPr>
            <a:picLocks noChangeAspect="1"/>
          </p:cNvPicPr>
          <p:nvPr>
            <p:custDataLst>
              <p:tags r:id="rId191"/>
            </p:custDataLst>
          </p:nvPr>
        </p:nvPicPr>
        <p:blipFill rotWithShape="1">
          <a:blip r:embed="rId192" cstate="screen">
            <a:extLst>
              <a:ext uri="{BEBA8EAE-BF5A-486C-A8C5-ECC9F3942E4B}">
                <a14:imgProps xmlns:a14="http://schemas.microsoft.com/office/drawing/2010/main">
                  <a14:imgLayer r:embed="rId193">
                    <a14:imgEffect>
                      <a14:backgroundRemoval t="29923" b="69307" l="4167" r="90463"/>
                    </a14:imgEffect>
                  </a14:imgLayer>
                </a14:imgProps>
              </a:ext>
            </a:extLst>
          </a:blip>
          <a:srcRect l="9144" t="32222" r="11547" b="31111"/>
          <a:stretch>
            <a:fillRect/>
          </a:stretch>
        </p:blipFill>
        <p:spPr>
          <a:xfrm>
            <a:off x="5979328" y="728690"/>
            <a:ext cx="1604686" cy="1604686"/>
          </a:xfrm>
          <a:prstGeom prst="rect">
            <a:avLst/>
          </a:prstGeom>
        </p:spPr>
      </p:pic>
      <p:pic>
        <p:nvPicPr>
          <p:cNvPr id="239" name="图片 238"/>
          <p:cNvPicPr>
            <a:picLocks noChangeAspect="1"/>
          </p:cNvPicPr>
          <p:nvPr>
            <p:custDataLst>
              <p:tags r:id="rId194"/>
            </p:custDataLst>
          </p:nvPr>
        </p:nvPicPr>
        <p:blipFill rotWithShape="1">
          <a:blip r:embed="rId195" cstate="screen"/>
          <a:srcRect/>
          <a:stretch>
            <a:fillRect/>
          </a:stretch>
        </p:blipFill>
        <p:spPr>
          <a:xfrm>
            <a:off x="7893160" y="1418499"/>
            <a:ext cx="1749804" cy="2019005"/>
          </a:xfrm>
          <a:prstGeom prst="rect">
            <a:avLst/>
          </a:prstGeom>
        </p:spPr>
      </p:pic>
      <p:pic>
        <p:nvPicPr>
          <p:cNvPr id="240" name="图片 239"/>
          <p:cNvPicPr>
            <a:picLocks noChangeAspect="1"/>
          </p:cNvPicPr>
          <p:nvPr>
            <p:custDataLst>
              <p:tags r:id="rId196"/>
            </p:custDataLst>
          </p:nvPr>
        </p:nvPicPr>
        <p:blipFill rotWithShape="1">
          <a:blip r:embed="rId197" cstate="screen">
            <a:extLst>
              <a:ext uri="{BEBA8EAE-BF5A-486C-A8C5-ECC9F3942E4B}">
                <a14:imgProps xmlns:a14="http://schemas.microsoft.com/office/drawing/2010/main">
                  <a14:imgLayer r:embed="rId198">
                    <a14:imgEffect>
                      <a14:backgroundRemoval t="29923" b="72046" l="2593" r="93056"/>
                    </a14:imgEffect>
                  </a14:imgLayer>
                </a14:imgProps>
              </a:ext>
            </a:extLst>
          </a:blip>
          <a:srcRect l="7561" t="30407" r="6975" b="28781"/>
          <a:stretch>
            <a:fillRect/>
          </a:stretch>
        </p:blipFill>
        <p:spPr>
          <a:xfrm>
            <a:off x="9848569" y="1412786"/>
            <a:ext cx="2127651" cy="2197697"/>
          </a:xfrm>
          <a:prstGeom prst="rect">
            <a:avLst/>
          </a:prstGeom>
        </p:spPr>
      </p:pic>
      <p:pic>
        <p:nvPicPr>
          <p:cNvPr id="241" name="图片 240"/>
          <p:cNvPicPr>
            <a:picLocks noChangeAspect="1"/>
          </p:cNvPicPr>
          <p:nvPr>
            <p:custDataLst>
              <p:tags r:id="rId199"/>
            </p:custDataLst>
          </p:nvPr>
        </p:nvPicPr>
        <p:blipFill rotWithShape="1">
          <a:blip r:embed="rId200" cstate="screen"/>
          <a:srcRect/>
          <a:stretch>
            <a:fillRect/>
          </a:stretch>
        </p:blipFill>
        <p:spPr>
          <a:xfrm>
            <a:off x="1341273" y="749281"/>
            <a:ext cx="2302228" cy="1466878"/>
          </a:xfrm>
          <a:prstGeom prst="rect">
            <a:avLst/>
          </a:prstGeom>
        </p:spPr>
      </p:pic>
      <p:pic>
        <p:nvPicPr>
          <p:cNvPr id="242" name="图片 241"/>
          <p:cNvPicPr>
            <a:picLocks noChangeAspect="1"/>
          </p:cNvPicPr>
          <p:nvPr>
            <p:custDataLst>
              <p:tags r:id="rId201"/>
            </p:custDataLst>
          </p:nvPr>
        </p:nvPicPr>
        <p:blipFill rotWithShape="1">
          <a:blip r:embed="rId202" cstate="screen">
            <a:extLst>
              <a:ext uri="{BEBA8EAE-BF5A-486C-A8C5-ECC9F3942E4B}">
                <a14:imgProps xmlns:a14="http://schemas.microsoft.com/office/drawing/2010/main">
                  <a14:imgLayer r:embed="rId20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046062" y="682803"/>
            <a:ext cx="1666481" cy="1654137"/>
          </a:xfrm>
          <a:prstGeom prst="rect">
            <a:avLst/>
          </a:prstGeom>
        </p:spPr>
      </p:pic>
      <p:pic>
        <p:nvPicPr>
          <p:cNvPr id="243" name="图片 242"/>
          <p:cNvPicPr>
            <a:picLocks noChangeAspect="1"/>
          </p:cNvPicPr>
          <p:nvPr>
            <p:custDataLst>
              <p:tags r:id="rId204"/>
            </p:custDataLst>
          </p:nvPr>
        </p:nvPicPr>
        <p:blipFill rotWithShape="1">
          <a:blip r:embed="rId205" cstate="screen">
            <a:extLst>
              <a:ext uri="{BEBA8EAE-BF5A-486C-A8C5-ECC9F3942E4B}">
                <a14:imgProps xmlns:a14="http://schemas.microsoft.com/office/drawing/2010/main">
                  <a14:imgLayer r:embed="rId206">
                    <a14:imgEffect>
                      <a14:backgroundRemoval t="25936" b="68717" l="1445" r="100000">
                        <a14:foregroundMark x1="23410" y1="39171" x2="49422" y2="39439"/>
                        <a14:foregroundMark x1="31792" y1="35561" x2="31792" y2="41043"/>
                        <a14:foregroundMark x1="20231" y1="36765" x2="24277" y2="46123"/>
                        <a14:foregroundMark x1="20809" y1="37701" x2="47688" y2="37032"/>
                        <a14:foregroundMark x1="36994" y1="32754" x2="32659" y2="37701"/>
                        <a14:foregroundMark x1="17630" y1="36497" x2="17630" y2="51872"/>
                        <a14:foregroundMark x1="39884" y1="36497" x2="39306" y2="42246"/>
                      </a14:backgroundRemoval>
                    </a14:imgEffect>
                  </a14:imgLayer>
                </a14:imgProps>
              </a:ext>
            </a:extLst>
          </a:blip>
          <a:srcRect l="8616" t="31219" r="9085" b="32684"/>
          <a:stretch>
            <a:fillRect/>
          </a:stretch>
        </p:blipFill>
        <p:spPr>
          <a:xfrm>
            <a:off x="4112854" y="2142109"/>
            <a:ext cx="1749039" cy="1659345"/>
          </a:xfrm>
          <a:prstGeom prst="rect">
            <a:avLst/>
          </a:prstGeom>
        </p:spPr>
      </p:pic>
      <p:pic>
        <p:nvPicPr>
          <p:cNvPr id="244" name="图片 243"/>
          <p:cNvPicPr>
            <a:picLocks noChangeAspect="1"/>
          </p:cNvPicPr>
          <p:nvPr>
            <p:custDataLst>
              <p:tags r:id="rId207"/>
            </p:custDataLst>
          </p:nvPr>
        </p:nvPicPr>
        <p:blipFill rotWithShape="1">
          <a:blip r:embed="rId208" cstate="screen"/>
          <a:srcRect/>
          <a:stretch>
            <a:fillRect/>
          </a:stretch>
        </p:blipFill>
        <p:spPr>
          <a:xfrm>
            <a:off x="1367442" y="2160329"/>
            <a:ext cx="2245685" cy="1437616"/>
          </a:xfrm>
          <a:prstGeom prst="rect">
            <a:avLst/>
          </a:prstGeom>
        </p:spPr>
      </p:pic>
      <p:graphicFrame>
        <p:nvGraphicFramePr>
          <p:cNvPr id="245" name="表格 244"/>
          <p:cNvGraphicFramePr/>
          <p:nvPr>
            <p:custDataLst>
              <p:tags r:id="rId209"/>
            </p:custDataLst>
          </p:nvPr>
        </p:nvGraphicFramePr>
        <p:xfrm>
          <a:off x="811298" y="4288128"/>
          <a:ext cx="9101455" cy="2186940"/>
        </p:xfrm>
        <a:graphic>
          <a:graphicData uri="http://schemas.openxmlformats.org/drawingml/2006/table">
            <a:tbl>
              <a:tblPr/>
              <a:tblGrid>
                <a:gridCol w="505460"/>
                <a:gridCol w="918845"/>
                <a:gridCol w="2612390"/>
                <a:gridCol w="5064760"/>
              </a:tblGrid>
              <a:tr h="2711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序号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商品编码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商品名称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商品优势</a:t>
                      </a:r>
                      <a:endParaRPr lang="zh-CN" altLang="en-US" sz="12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228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372818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旺旺松茸火腿味仙贝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500g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松茸火腿咸鲜搭配，多重谷物营养酥脆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370216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麦臻选去皮去核枣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600g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精选原料，肉质软糯饱满，高膳食纤维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231780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三麟椰子水 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ml*10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泰国真香水椰，天然补水，健康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负担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341602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纽仕兰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3.5g</a:t>
                      </a:r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蛋白质全脂牛奶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250ml*10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新西兰原装进口，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生牛乳，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3.5g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优质乳蛋白，不添加蔗糖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326442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麦臻选苹果肉肉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350g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大片厚切，软糯香甜，原料只有优质苹果，独立小袋，去皮去核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362266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盐津铺子魔芋素毛肚（麻酱味）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688g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富含膳食纤维轻负担，老北京六必居麻酱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362674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麦臻选鲜乳条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300g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鲜牛奶添加量≥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66%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，高钙高蛋白，干净配料表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356427</a:t>
                      </a:r>
                      <a:endParaRPr lang="en-US" altLang="zh-C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优尚优品黑松露火腿苏打饼干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1200g</a:t>
                      </a:r>
                      <a:endParaRPr lang="en-US" altLang="zh-C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五种甄稀食材铸就好品质好味道，口感蓬松酥脆，好吃到停不下来</a:t>
                      </a:r>
                      <a:endParaRPr lang="zh-CN" altLang="en-US" sz="1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" marR="4762" marT="476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LOgo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381000"/>
            <a:ext cx="1214755" cy="1075690"/>
          </a:xfrm>
          <a:prstGeom prst="rect">
            <a:avLst/>
          </a:prstGeom>
        </p:spPr>
      </p:pic>
      <p:pic>
        <p:nvPicPr>
          <p:cNvPr id="14" name="图片 13" descr="资源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33600" y="549910"/>
            <a:ext cx="1549400" cy="79248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82930" y="5702300"/>
            <a:ext cx="4868545" cy="445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4</a:t>
            </a:r>
            <a:r>
              <a:rPr lang="zh-CN" altLang="en-US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、</a:t>
            </a:r>
            <a:r>
              <a:rPr lang="zh-CN" altLang="en-US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包邮全国（新疆、西藏除外）</a:t>
            </a:r>
            <a:endParaRPr lang="zh-CN" altLang="en-US" sz="2400">
              <a:solidFill>
                <a:schemeClr val="bg2"/>
              </a:solidFill>
              <a:effectLst/>
              <a:latin typeface="+mj-ea"/>
              <a:ea typeface="+mj-ea"/>
              <a:cs typeface="汉仪君黑-45简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 </a:t>
            </a:r>
            <a:endParaRPr lang="en-US" altLang="zh-CN" sz="2400">
              <a:solidFill>
                <a:schemeClr val="bg2"/>
              </a:solidFill>
              <a:effectLst/>
              <a:latin typeface="+mj-ea"/>
              <a:ea typeface="+mj-ea"/>
              <a:cs typeface="汉仪君黑-45简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572770" y="3996690"/>
            <a:ext cx="4866640" cy="445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1</a:t>
            </a:r>
            <a:r>
              <a:rPr lang="zh-CN" altLang="en-US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、国企信誉有保证</a:t>
            </a:r>
            <a:r>
              <a:rPr lang="en-US" altLang="zh-CN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   </a:t>
            </a:r>
            <a:endParaRPr lang="zh-CN" altLang="en-US" sz="2400">
              <a:solidFill>
                <a:schemeClr val="bg2"/>
              </a:solidFill>
              <a:effectLst/>
              <a:latin typeface="+mj-ea"/>
              <a:ea typeface="+mj-ea"/>
              <a:cs typeface="汉仪君黑-45简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573405" y="4551045"/>
            <a:ext cx="4866640" cy="445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2</a:t>
            </a:r>
            <a:r>
              <a:rPr lang="zh-CN" altLang="en-US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、</a:t>
            </a:r>
            <a:r>
              <a:rPr lang="zh-CN" altLang="en-US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专属师大线上平台</a:t>
            </a:r>
            <a:endParaRPr lang="zh-CN" altLang="en-US" sz="2400">
              <a:solidFill>
                <a:schemeClr val="bg2"/>
              </a:solidFill>
              <a:effectLst/>
              <a:latin typeface="+mj-ea"/>
              <a:ea typeface="+mj-ea"/>
              <a:cs typeface="汉仪君黑-45简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572770" y="5142865"/>
            <a:ext cx="4868545" cy="445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3</a:t>
            </a:r>
            <a:r>
              <a:rPr lang="zh-CN" altLang="en-US" sz="2400">
                <a:solidFill>
                  <a:schemeClr val="bg2"/>
                </a:solidFill>
                <a:effectLst/>
                <a:latin typeface="+mj-ea"/>
                <a:ea typeface="+mj-ea"/>
                <a:cs typeface="汉仪君黑-45简" charset="-122"/>
                <a:sym typeface="+mn-ea"/>
              </a:rPr>
              <a:t>、即点即发，无需等待</a:t>
            </a:r>
            <a:endParaRPr lang="zh-CN" altLang="en-US" sz="2400">
              <a:solidFill>
                <a:schemeClr val="bg2"/>
              </a:solidFill>
              <a:effectLst/>
              <a:latin typeface="+mj-ea"/>
              <a:ea typeface="+mj-ea"/>
              <a:cs typeface="汉仪君黑-45简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514600" y="2133600"/>
            <a:ext cx="7826375" cy="10299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沈阳新供销运营管理集团有限公司</a:t>
            </a:r>
            <a:endParaRPr lang="zh-CN" altLang="en-US" sz="32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专属师大福利方案</a:t>
            </a:r>
            <a:b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endParaRPr lang="en-US" altLang="zh-CN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953135"/>
            <a:ext cx="1260475" cy="10134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056495" y="846455"/>
            <a:ext cx="1372870" cy="307276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572260" y="0"/>
            <a:ext cx="101447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5000" dirty="0">
                <a:solidFill>
                  <a:srgbClr val="E7E6E6"/>
                </a:solidFill>
                <a:latin typeface="等线 Light" panose="02010600030101010101" pitchFamily="2" charset="-122"/>
                <a:ea typeface="等线 Light" panose="02010600030101010101" pitchFamily="2" charset="-122"/>
                <a:cs typeface="汉仪君黑-45简" charset="-122"/>
                <a:sym typeface="+mn-ea"/>
              </a:rPr>
              <a:t>供销社</a:t>
            </a:r>
            <a:r>
              <a:rPr lang="zh-CN" altLang="en-US" sz="500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等线 Light" panose="02010600030101010101" pitchFamily="2" charset="-122"/>
                <a:ea typeface="等线 Light" panose="02010600030101010101" pitchFamily="2" charset="-122"/>
                <a:cs typeface="汉仪君黑-45简" charset="-122"/>
                <a:sym typeface="+mn-ea"/>
              </a:rPr>
              <a:t>套餐一（全国包邮）</a:t>
            </a:r>
            <a:endParaRPr lang="zh-CN" altLang="en-US" sz="5000" dirty="0">
              <a:solidFill>
                <a:schemeClr val="bg2"/>
              </a:solidFill>
              <a:effectLst/>
              <a:latin typeface="+mj-ea"/>
              <a:ea typeface="+mj-ea"/>
              <a:cs typeface="汉仪君黑-45简" charset="-122"/>
              <a:sym typeface="+mn-ea"/>
            </a:endParaRPr>
          </a:p>
        </p:txBody>
      </p:sp>
      <p:pic>
        <p:nvPicPr>
          <p:cNvPr id="4" name="图片 3" descr="资源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" y="86360"/>
            <a:ext cx="1435735" cy="7340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84185" y="868680"/>
            <a:ext cx="1752600" cy="3050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00775" y="860425"/>
            <a:ext cx="1752600" cy="30505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088245" y="3785235"/>
            <a:ext cx="1372870" cy="30727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0775" y="3910965"/>
            <a:ext cx="1838325" cy="29959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6095" y="3910965"/>
            <a:ext cx="1838325" cy="2995930"/>
          </a:xfrm>
          <a:prstGeom prst="rect">
            <a:avLst/>
          </a:prstGeom>
        </p:spPr>
      </p:pic>
      <p:graphicFrame>
        <p:nvGraphicFramePr>
          <p:cNvPr id="19" name="表格 18"/>
          <p:cNvGraphicFramePr/>
          <p:nvPr>
            <p:custDataLst>
              <p:tags r:id="rId10"/>
            </p:custDataLst>
          </p:nvPr>
        </p:nvGraphicFramePr>
        <p:xfrm>
          <a:off x="252730" y="2099945"/>
          <a:ext cx="5445125" cy="3881120"/>
        </p:xfrm>
        <a:graphic>
          <a:graphicData uri="http://schemas.openxmlformats.org/drawingml/2006/table">
            <a:tbl>
              <a:tblPr/>
              <a:tblGrid>
                <a:gridCol w="485140"/>
                <a:gridCol w="1539875"/>
                <a:gridCol w="3037205"/>
                <a:gridCol w="382905"/>
              </a:tblGrid>
              <a:tr h="441325">
                <a:tc gridSpan="4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+mn-ea"/>
                        </a:rPr>
                        <a:t>中粮甄选超值粮油</a:t>
                      </a:r>
                      <a:r>
                        <a:rPr lang="en-US" altLang="zh-CN" sz="2400">
                          <a:solidFill>
                            <a:schemeClr val="bg1"/>
                          </a:solidFill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2400">
                          <a:solidFill>
                            <a:schemeClr val="bg1"/>
                          </a:solidFill>
                          <a:latin typeface="+mn-ea"/>
                          <a:sym typeface="+mn-ea"/>
                        </a:rPr>
                        <a:t>公斤</a:t>
                      </a:r>
                      <a:r>
                        <a:rPr lang="zh-CN" sz="2400">
                          <a:solidFill>
                            <a:schemeClr val="bg1"/>
                          </a:solidFill>
                          <a:latin typeface="+mn-ea"/>
                        </a:rPr>
                        <a:t>礼包</a:t>
                      </a:r>
                      <a:endParaRPr lang="zh-CN" sz="24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044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solidFill>
                            <a:schemeClr val="bg1"/>
                          </a:solidFill>
                          <a:latin typeface="+mn-ea"/>
                        </a:rPr>
                        <a:t>序号</a:t>
                      </a:r>
                      <a:endParaRPr lang="zh-CN" sz="11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solidFill>
                            <a:schemeClr val="bg1"/>
                          </a:solidFill>
                          <a:latin typeface="+mn-ea"/>
                        </a:rPr>
                        <a:t>产品名称</a:t>
                      </a:r>
                      <a:endParaRPr lang="zh-CN" sz="11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solidFill>
                            <a:schemeClr val="bg1"/>
                          </a:solidFill>
                          <a:latin typeface="+mn-ea"/>
                        </a:rPr>
                        <a:t>产品特点</a:t>
                      </a:r>
                      <a:endParaRPr lang="zh-CN" sz="11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solidFill>
                            <a:schemeClr val="bg1"/>
                          </a:solidFill>
                          <a:latin typeface="+mn-ea"/>
                        </a:rPr>
                        <a:t>数量</a:t>
                      </a:r>
                      <a:endParaRPr lang="zh-CN" sz="11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4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+mn-ea"/>
                        </a:rPr>
                        <a:t>1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b="1">
                          <a:solidFill>
                            <a:schemeClr val="bg1"/>
                          </a:solidFill>
                          <a:latin typeface="+mn-ea"/>
                        </a:rPr>
                        <a:t>中粮福临门福至心礼非转基因一级大豆油</a:t>
                      </a:r>
                      <a:endParaRPr lang="zh-CN" sz="1100" b="1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中粮严选优质非转基因大豆，先进标准化工艺浸出一级大豆油</a:t>
                      </a:r>
                      <a:r>
                        <a:rPr lang="en-US" altLang="zh-CN" sz="11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5L</a:t>
                      </a:r>
                      <a:r>
                        <a:rPr lang="zh-CN" altLang="en-US" sz="11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。</a:t>
                      </a:r>
                      <a:endParaRPr lang="zh-CN" altLang="en-US" sz="11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solidFill>
                            <a:schemeClr val="bg1"/>
                          </a:solidFill>
                          <a:latin typeface="+mn-ea"/>
                        </a:rPr>
                        <a:t>2</a:t>
                      </a:r>
                      <a:endParaRPr lang="en-US" altLang="zh-CN" sz="11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706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+mn-ea"/>
                        </a:rPr>
                        <a:t>2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b="1">
                          <a:solidFill>
                            <a:schemeClr val="bg1"/>
                          </a:solidFill>
                          <a:latin typeface="+mn-ea"/>
                        </a:rPr>
                        <a:t>中粮皇家粮仓御香东北长粒香米</a:t>
                      </a:r>
                      <a:endParaRPr lang="zh-CN" sz="1100" b="1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优选东北长粒香大米。外观细长均匀，洁白剔透。入口爽滑，咀嚼回弹不回生。无化学添加，新鲜自然米香，</a:t>
                      </a:r>
                      <a:r>
                        <a:rPr lang="en-US" altLang="zh-CN" sz="11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5KG</a:t>
                      </a:r>
                      <a:r>
                        <a:rPr lang="zh-CN" altLang="en-US" sz="11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装。</a:t>
                      </a:r>
                      <a:endParaRPr lang="zh-CN" altLang="en-US" sz="11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solidFill>
                            <a:schemeClr val="bg1"/>
                          </a:solidFill>
                          <a:latin typeface="+mn-ea"/>
                        </a:rPr>
                        <a:t>2</a:t>
                      </a:r>
                      <a:endParaRPr lang="en-US" altLang="zh-CN" sz="11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962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+mn-ea"/>
                        </a:rPr>
                        <a:t>3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b="1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中粮福临门超精多用途小麦粉</a:t>
                      </a: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5KG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solidFill>
                            <a:schemeClr val="bg1"/>
                          </a:solidFill>
                          <a:latin typeface="+mn-ea"/>
                        </a:rPr>
                        <a:t>精选麦源，采用现代制粉工艺，经全封闭研磨系统加工而成。产品粉质细腻，色泽自然麦香浓郁，耐蒸煮。制成品光洁透亮、口感爽滑。适合于制作中式面点。</a:t>
                      </a:r>
                      <a:endParaRPr lang="zh-CN" sz="11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solidFill>
                            <a:schemeClr val="bg1"/>
                          </a:solidFill>
                          <a:latin typeface="+mn-ea"/>
                        </a:rPr>
                        <a:t>2</a:t>
                      </a:r>
                      <a:endParaRPr lang="en-US" altLang="zh-CN" sz="11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1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文件\安炊2025\茹生\茹生-1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334000" y="1143000"/>
            <a:ext cx="6115685" cy="5216525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1295400"/>
            <a:ext cx="1590675" cy="127889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938020" y="152400"/>
            <a:ext cx="97790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5000" dirty="0">
                <a:solidFill>
                  <a:srgbClr val="E7E6E6"/>
                </a:solidFill>
                <a:latin typeface="等线 Light" panose="02010600030101010101" pitchFamily="2" charset="-122"/>
                <a:ea typeface="等线 Light" panose="02010600030101010101" pitchFamily="2" charset="-122"/>
                <a:cs typeface="汉仪君黑-45简" charset="-122"/>
                <a:sym typeface="+mn-ea"/>
              </a:rPr>
              <a:t>供销社</a:t>
            </a:r>
            <a:r>
              <a: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等线 Light" panose="02010600030101010101" pitchFamily="2" charset="-122"/>
                <a:ea typeface="等线 Light" panose="02010600030101010101" pitchFamily="2" charset="-122"/>
                <a:cs typeface="汉仪君黑-45简" charset="-122"/>
                <a:sym typeface="+mn-ea"/>
              </a:rPr>
              <a:t>套餐二（全国包邮）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等线 Light" panose="02010600030101010101" pitchFamily="2" charset="-122"/>
              <a:ea typeface="等线 Light" panose="02010600030101010101" pitchFamily="2" charset="-122"/>
              <a:cs typeface="汉仪君黑-45简" charset="-122"/>
              <a:sym typeface="+mn-ea"/>
            </a:endParaRPr>
          </a:p>
        </p:txBody>
      </p:sp>
      <p:pic>
        <p:nvPicPr>
          <p:cNvPr id="11" name="图片 10" descr="资源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600"/>
            <a:ext cx="1435735" cy="73406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/>
        </p:nvGraphicFramePr>
        <p:xfrm>
          <a:off x="609283" y="1295273"/>
          <a:ext cx="4049395" cy="4766310"/>
        </p:xfrm>
        <a:graphic>
          <a:graphicData uri="http://schemas.openxmlformats.org/drawingml/2006/table">
            <a:tbl>
              <a:tblPr/>
              <a:tblGrid>
                <a:gridCol w="304165"/>
                <a:gridCol w="662305"/>
                <a:gridCol w="2798445"/>
                <a:gridCol w="284480"/>
              </a:tblGrid>
              <a:tr h="168275">
                <a:tc gridSpan="4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进口安炊黑安格斯牛肉</a:t>
                      </a:r>
                      <a:r>
                        <a:rPr lang="en-US" altLang="zh-CN" sz="1800" b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9</a:t>
                      </a: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斤</a:t>
                      </a:r>
                      <a:r>
                        <a:rPr lang="zh-CN" sz="1800" b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礼盒</a:t>
                      </a:r>
                      <a:endParaRPr lang="zh-CN" sz="1800" b="1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7559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序号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产品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名称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产品特点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数量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32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</a:rPr>
                        <a:t>1</a:t>
                      </a:r>
                      <a:endParaRPr lang="en-US" alt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安格斯原切谷饲牛腩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牛腩取自牛腹部及肋骨间的松软肌肉，天然带有筋、肉、油花，层次丰富。安格斯牛腩因品种优势，脂肪分布更均匀，呈现雪花纹理，兼具嚼劲与奶香，且低脂高蛋白，胆固醇含量较低。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适合长时间炖煮（如红烧、番茄炖），筋膜和油脂在慢火中融化，肉质软烂入味。也可煎烤，但需注意火候，避免过熟影响口感。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3</a:t>
                      </a:r>
                      <a:r>
                        <a:rPr lang="zh-CN" altLang="en-US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斤</a:t>
                      </a:r>
                      <a:endParaRPr lang="zh-CN" altLang="en-US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613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</a:rPr>
                        <a:t>2</a:t>
                      </a:r>
                      <a:endParaRPr lang="en-US" alt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安格斯原切谷饲上脑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牛腩取自牛肩胛部靠近脊椎处，介于颈部与眼肉之间，肌肉结构复杂，含多条筋膜和交错纤维。雪花纹均匀，低脂高蛋白，胆固醇含量低。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适合制作牛排，但需注意火候（建议</a:t>
                      </a: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5-7</a:t>
                      </a:r>
                      <a:r>
                        <a:rPr lang="zh-CN" altLang="en-US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分熟），避免过熟导致肉质变硬。带筋膜的上脑适合长时间炖煮（如番茄炖、红烧），或切薄片涮火锅，胶原蛋白融化后口感软糯。</a:t>
                      </a:r>
                      <a:endParaRPr lang="zh-CN" altLang="en-US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2</a:t>
                      </a:r>
                      <a:r>
                        <a:rPr lang="zh-CN" altLang="en-US" sz="900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ea"/>
                        </a:rPr>
                        <a:t>斤</a:t>
                      </a:r>
                      <a:endParaRPr lang="zh-CN" altLang="en-US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393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</a:rPr>
                        <a:t>3</a:t>
                      </a:r>
                      <a:endParaRPr lang="en-US" alt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安格斯原切谷饲带骨脖肉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牛脖骨位于牛颈部，连接头部与躯干，是牛经常活动的部位。其结构包含：外层为紧实瘦肉，脂肪含量低，蛋白质丰富；内层为牛脊髓和软骨，富含胶原蛋白和钙质；筋膜分布于肌肉间，增加口感层次。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适合长时间炖煮（如高压锅焖煮</a:t>
                      </a: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15-30</a:t>
                      </a:r>
                      <a:r>
                        <a:rPr lang="zh-CN" altLang="en-US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分钟），使筋膜和骨髓软化，释放鲜味。满肉型脖骨肉质饱满，适合红烧或烤肉。</a:t>
                      </a:r>
                      <a:endParaRPr lang="zh-CN" altLang="en-US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3</a:t>
                      </a:r>
                      <a:r>
                        <a:rPr lang="zh-CN" altLang="en-US" sz="900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ea"/>
                        </a:rPr>
                        <a:t>斤</a:t>
                      </a:r>
                      <a:endParaRPr lang="zh-CN" altLang="en-US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613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</a:rPr>
                        <a:t>4</a:t>
                      </a:r>
                      <a:endParaRPr lang="en-US" alt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安格斯多肉牛小骨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选用牛脊骨与肋排骨的链接部位，蛋白质含量丰富，有助于增强肌肉力量，促进生长发育。富含胶原蛋白和钙质含有钙、磷、镁、铁等多种矿物质，对于维持骨骼健康、促进新陈代谢等起着重要作用。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煲汤需长时间炖煮（如高压锅焖煮</a:t>
                      </a: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15-30</a:t>
                      </a:r>
                      <a:r>
                        <a:rPr lang="zh-CN" altLang="en-US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分钟），使筋膜和骨髓软化，释放鲜味。</a:t>
                      </a:r>
                      <a:endParaRPr lang="zh-CN" altLang="en-US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1</a:t>
                      </a:r>
                      <a:r>
                        <a:rPr lang="zh-CN" altLang="en-US" sz="900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ea"/>
                        </a:rPr>
                        <a:t>斤</a:t>
                      </a:r>
                      <a:endParaRPr lang="zh-CN" altLang="en-US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733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</a:rPr>
                        <a:t>5</a:t>
                      </a:r>
                      <a:endParaRPr lang="en-US" alt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人参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长白山</a:t>
                      </a: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3-5</a:t>
                      </a:r>
                      <a:r>
                        <a:rPr lang="zh-CN" altLang="en-US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年鲜</a:t>
                      </a: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  <a:cs typeface="+mn-ea"/>
                        </a:rPr>
                        <a:t>人参，适合煲汤时加入。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</a:rPr>
                        <a:t>1</a:t>
                      </a:r>
                      <a:endParaRPr lang="en-US" alt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59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</a:rPr>
                        <a:t>6</a:t>
                      </a:r>
                      <a:endParaRPr lang="en-US" alt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炖煮料包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chemeClr val="bg1"/>
                          </a:solidFill>
                          <a:latin typeface="+mn-ea"/>
                        </a:rPr>
                        <a:t>多种天然炖煮香料，适合煲汤时加入。</a:t>
                      </a:r>
                      <a:endParaRPr 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chemeClr val="bg1"/>
                          </a:solidFill>
                          <a:latin typeface="+mn-ea"/>
                        </a:rPr>
                        <a:t>2</a:t>
                      </a:r>
                      <a:endParaRPr lang="en-US" altLang="zh-CN" sz="90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2133600" y="86360"/>
            <a:ext cx="806323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5000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  <a:cs typeface="汉仪君黑-45简" charset="-122"/>
                <a:sym typeface="+mn-ea"/>
              </a:rPr>
              <a:t>供销社</a:t>
            </a:r>
            <a:r>
              <a: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 Light" panose="02010600030101010101" pitchFamily="2" charset="-122"/>
                <a:ea typeface="等线 Light" panose="02010600030101010101" pitchFamily="2" charset="-122"/>
                <a:cs typeface="汉仪君黑-45简" charset="-122"/>
                <a:sym typeface="+mn-ea"/>
              </a:rPr>
              <a:t>套餐三（全国包邮）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 Light" panose="02010600030101010101" pitchFamily="2" charset="-122"/>
              <a:ea typeface="等线 Light" panose="02010600030101010101" pitchFamily="2" charset="-122"/>
              <a:cs typeface="汉仪君黑-45简" charset="-122"/>
              <a:sym typeface="+mn-ea"/>
            </a:endParaRPr>
          </a:p>
        </p:txBody>
      </p:sp>
      <p:pic>
        <p:nvPicPr>
          <p:cNvPr id="30" name="图片 29" descr="资源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" y="86360"/>
            <a:ext cx="1435735" cy="7340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3" y="914508"/>
            <a:ext cx="1128092" cy="4086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447800"/>
            <a:ext cx="1590675" cy="1278890"/>
          </a:xfrm>
          <a:prstGeom prst="rect">
            <a:avLst/>
          </a:prstGeom>
        </p:spPr>
      </p:pic>
      <p:pic>
        <p:nvPicPr>
          <p:cNvPr id="3" name="图片 2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965" y="1125220"/>
            <a:ext cx="6064250" cy="55981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4985" y="1341120"/>
            <a:ext cx="4229100" cy="510476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400" b="1" kern="1200" cap="none" spc="0" normalizeH="0" baseline="0" noProof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康巴赫</a:t>
            </a:r>
            <a:r>
              <a:rPr lang="en-US" altLang="zh-CN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-</a:t>
            </a:r>
            <a:r>
              <a: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有钛不粘锅具三件套</a:t>
            </a:r>
            <a:endParaRPr kumimoji="0" lang="zh-CN" altLang="en-US" sz="1400" b="1" kern="1200" cap="none" spc="0" normalizeH="0" baseline="0" noProof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zh-CN" altLang="en-US" sz="1200" b="1" kern="1200" cap="none" spc="0" normalizeH="0" baseline="0" noProof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货号：</a:t>
            </a:r>
            <a:r>
              <a:rPr lang="en-US" altLang="zh-CN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LPB-W03T </a:t>
            </a:r>
            <a:b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规格：</a:t>
            </a:r>
            <a:r>
              <a:rPr lang="en-US" altLang="zh-CN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32cm</a:t>
            </a:r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炒锅</a:t>
            </a:r>
            <a:r>
              <a:rPr lang="en-US" altLang="zh-CN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+26cm</a:t>
            </a:r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煎锅</a:t>
            </a:r>
            <a:r>
              <a:rPr lang="en-US" altLang="zh-CN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+22cm</a:t>
            </a:r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汤锅</a:t>
            </a:r>
            <a:b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重量：</a:t>
            </a:r>
            <a:r>
              <a:rPr lang="en-US" altLang="zh-CN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5.12kg</a:t>
            </a:r>
            <a:endParaRPr kumimoji="0" lang="en-US" altLang="zh-CN" sz="1200" kern="1200" cap="none" spc="0" normalizeH="0" baseline="0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包装尺寸：</a:t>
            </a:r>
            <a:r>
              <a:rPr lang="en-US" altLang="zh-CN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38*18.5*64cm</a:t>
            </a:r>
            <a:endParaRPr lang="en-US" altLang="zh-CN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endParaRPr kumimoji="0" lang="zh-CN" altLang="en-US" sz="1200" kern="1200" cap="none" spc="0" normalizeH="0" baseline="0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产品特点：</a:t>
            </a:r>
            <a:endParaRPr kumimoji="0" lang="en-US" altLang="zh-CN" sz="1200" kern="1200" cap="none" spc="0" normalizeH="0" baseline="0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◎一套锅具</a:t>
            </a:r>
            <a:r>
              <a:rPr lang="en-US" altLang="zh-CN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,</a:t>
            </a: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让你烹饪更从容</a:t>
            </a:r>
            <a:r>
              <a:rPr lang="en-US" altLang="zh-CN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,</a:t>
            </a: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烹炸煎煮，十八般厨艺，样样精通：</a:t>
            </a:r>
            <a:r>
              <a:rPr lang="en-US" altLang="zh-CN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32cm</a:t>
            </a: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大口径炒锅</a:t>
            </a:r>
            <a:endParaRPr lang="zh-CN" altLang="en-US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导热迅速，下厨如行云流水般，炒菜更自如；</a:t>
            </a:r>
            <a:r>
              <a:rPr lang="en-US" altLang="zh-CN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22cm</a:t>
            </a: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汤锅精致口径，煲汤炖肉都可以</a:t>
            </a:r>
            <a:endParaRPr lang="zh-CN" altLang="en-US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鲜浓营养就用这一口汤锅；</a:t>
            </a:r>
            <a:r>
              <a:rPr lang="en-US" altLang="zh-CN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26cm </a:t>
            </a: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煎盘美味香煎，轻油小食，鲜香诱人健康饮食</a:t>
            </a:r>
            <a:endParaRPr lang="zh-CN" altLang="en-US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◎有钛无涂层，下厨不易粘：实力不易粘，持久耐用，少油炒菜不糊底，轻松下厨，</a:t>
            </a:r>
            <a:endParaRPr lang="zh-CN" altLang="en-US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让您更加安心地烹饪。</a:t>
            </a:r>
            <a:endParaRPr lang="zh-CN" altLang="en-US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◎底厚壁薄受热均匀，随心烹饪无压力：厚底薄壁，导热迅速均匀，炒菜时减少油烟产生，远离油腻烟气，让您清爽下厨。</a:t>
            </a:r>
            <a:endParaRPr lang="zh-CN" altLang="en-US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◎通用平底锅底，聚能省时不挑炉灶：环形纹路平底锅底，均匀受热导热快，聚能不挑灶，电磁炉、燃气灶等均可用。</a:t>
            </a:r>
            <a:endParaRPr lang="zh-CN" altLang="en-US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◎可视玻璃盖，烹饪过程一目了然：钢化玻璃盖耐热防爆更安全，美观大气，锅盖可视设计，随时掌握食物烹饪进程。</a:t>
            </a:r>
            <a:endParaRPr lang="zh-CN" altLang="en-US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◎锅壁平滑不粗糙，轻松清洗。不留食物残渣和油污，减少厨房里的烦恼。</a:t>
            </a:r>
            <a:endParaRPr lang="zh-CN" altLang="en-US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zh-CN" altLang="en-US" sz="1200" kern="1200" cap="none" spc="0" normalizeH="0" baseline="0" noProof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8561070" y="821055"/>
            <a:ext cx="2921635" cy="30130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47240" y="0"/>
            <a:ext cx="101447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5000" dirty="0">
                <a:solidFill>
                  <a:srgbClr val="E7E6E6"/>
                </a:solidFill>
                <a:latin typeface="等线 Light" panose="02010600030101010101" pitchFamily="2" charset="-122"/>
                <a:ea typeface="等线 Light" panose="02010600030101010101" pitchFamily="2" charset="-122"/>
                <a:cs typeface="汉仪君黑-45简" charset="-122"/>
                <a:sym typeface="+mn-ea"/>
              </a:rPr>
              <a:t>供销社</a:t>
            </a:r>
            <a:r>
              <a:rPr lang="zh-CN" altLang="en-US" sz="500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等线 Light" panose="02010600030101010101" pitchFamily="2" charset="-122"/>
                <a:ea typeface="等线 Light" panose="02010600030101010101" pitchFamily="2" charset="-122"/>
                <a:cs typeface="汉仪君黑-45简" charset="-122"/>
                <a:sym typeface="+mn-ea"/>
              </a:rPr>
              <a:t>套餐四（全国包邮）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等线 Light" panose="02010600030101010101" pitchFamily="2" charset="-122"/>
              <a:ea typeface="等线 Light" panose="02010600030101010101" pitchFamily="2" charset="-122"/>
              <a:cs typeface="汉仪君黑-45简" charset="-122"/>
              <a:sym typeface="+mn-ea"/>
            </a:endParaRPr>
          </a:p>
        </p:txBody>
      </p:sp>
      <p:pic>
        <p:nvPicPr>
          <p:cNvPr id="8" name="图片 7" descr="资源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" y="67945"/>
            <a:ext cx="1471295" cy="752475"/>
          </a:xfrm>
          <a:prstGeom prst="rect">
            <a:avLst/>
          </a:prstGeom>
        </p:spPr>
      </p:pic>
      <p:pic>
        <p:nvPicPr>
          <p:cNvPr id="1026" name="Picture 2" descr="E:\产品详情页\2019年\被芯\逸享抗菌四季被\无题会话-322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5380" y="1066165"/>
            <a:ext cx="3061970" cy="2918460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499752" y="1484773"/>
            <a:ext cx="2534920" cy="453390"/>
          </a:xfrm>
          <a:prstGeom prst="rect">
            <a:avLst/>
          </a:prstGeom>
        </p:spPr>
        <p:txBody>
          <a:bodyPr wrap="none" lIns="80062" tIns="40030" rIns="80062" bIns="4003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1865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富安娜</a:t>
            </a:r>
            <a:r>
              <a:rPr lang="zh-CN" altLang="en-US" sz="1865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逸享抗菌四季被</a:t>
            </a:r>
            <a:endParaRPr lang="zh-CN" altLang="en-US" sz="1865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1800" y="2006600"/>
            <a:ext cx="3648710" cy="1574800"/>
          </a:xfrm>
          <a:prstGeom prst="rect">
            <a:avLst/>
          </a:prstGeom>
          <a:noFill/>
        </p:spPr>
        <p:txBody>
          <a:bodyPr wrap="square" lIns="121765" tIns="60881" rIns="121765" bIns="60881">
            <a:spAutoFit/>
          </a:bodyPr>
          <a:p>
            <a:pPr>
              <a:lnSpc>
                <a:spcPct val="150000"/>
              </a:lnSpc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产品品牌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富安娜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产品面料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磨毛压花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（聚酯纤维）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【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产品填充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】100%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聚酯纤维（含抗菌功效）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【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产品规格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】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203*229cm(1000g)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【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产品重量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】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毛重约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1.1kg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净重约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1kg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【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包装尺寸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】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复合袋包装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57*15*48cm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【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产品链接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】</a:t>
            </a:r>
            <a:r>
              <a:rPr lang="en-US" altLang="zh-CN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https://item.jd.com/10080491948272.html</a:t>
            </a:r>
            <a:endParaRPr lang="en-US" altLang="zh-CN" sz="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9745" y="4363720"/>
            <a:ext cx="394081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【型号】LPB-TC008 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【材质】高温陶瓷              【颜色】青色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【包装方式】彩盒              【外箱尺寸】287x185x163mm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【重量】1.5kg                                                 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【配置】4.5寸小碗*4，勺子*4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京东链接：</a:t>
            </a:r>
            <a:r>
              <a:rPr lang="en-US" altLang="zh-CN" sz="9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https://item.jd.com/10127816624642.html</a:t>
            </a:r>
            <a:endParaRPr lang="en-US" altLang="zh-CN" sz="9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9745" y="3872865"/>
            <a:ext cx="3068955" cy="407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 fontAlgn="auto">
              <a:lnSpc>
                <a:spcPct val="110000"/>
              </a:lnSpc>
            </a:pPr>
            <a:r>
              <a:rPr lang="zh-CN" altLang="en-US" sz="1865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康巴赫青瓷餐具8头</a:t>
            </a:r>
            <a:endParaRPr lang="zh-CN" altLang="en-US" sz="1865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 descr="青瓷餐具8头PPT01"/>
          <p:cNvPicPr>
            <a:picLocks noChangeAspect="1"/>
          </p:cNvPicPr>
          <p:nvPr/>
        </p:nvPicPr>
        <p:blipFill>
          <a:blip r:embed="rId5"/>
          <a:srcRect l="34505"/>
          <a:stretch>
            <a:fillRect/>
          </a:stretch>
        </p:blipFill>
        <p:spPr>
          <a:xfrm>
            <a:off x="4945380" y="4020185"/>
            <a:ext cx="3061970" cy="26269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700" y="3984625"/>
            <a:ext cx="3165475" cy="2762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155" y="1339850"/>
            <a:ext cx="1391920" cy="1119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451610" y="1066800"/>
            <a:ext cx="9390380" cy="5207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  <a:cs typeface="方正大黑简体" panose="02010601030101010101" charset="-122"/>
              </a:rPr>
              <a:t>综</a:t>
            </a:r>
            <a:r>
              <a:rPr lang="en-US" altLang="zh-CN" sz="4000" b="1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  <a:cs typeface="方正大黑简体" panose="02010601030101010101" charset="-122"/>
              </a:rPr>
              <a:t>   </a:t>
            </a:r>
            <a:r>
              <a:rPr lang="zh-CN" altLang="en-US" sz="4000" b="1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  <a:cs typeface="方正大黑简体" panose="02010601030101010101" charset="-122"/>
              </a:rPr>
              <a:t>述</a:t>
            </a:r>
            <a:endParaRPr lang="zh-CN" altLang="en-US" sz="2400" b="1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+mn-ea"/>
              </a:rPr>
              <a:t>    </a:t>
            </a:r>
            <a:endParaRPr lang="en-US" altLang="zh-CN" sz="2400">
              <a:solidFill>
                <a:schemeClr val="bg1"/>
              </a:solidFill>
              <a:latin typeface="+mn-ea"/>
            </a:endParaRPr>
          </a:p>
          <a:p>
            <a:pPr algn="l">
              <a:lnSpc>
                <a:spcPts val="35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  <a:latin typeface="+mn-ea"/>
              </a:rPr>
              <a:t>       </a:t>
            </a: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本次国庆节福利采购，是经过政府招标采购程序确定叁家供货商（名单如下），每家提供</a:t>
            </a:r>
            <a:r>
              <a:rPr lang="en-US" altLang="zh-CN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5</a:t>
            </a: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种不同的套餐，这些套餐虽然价格相同，却各具特色，基本可以满足教职工个性化需求，请教职工根据自身喜好选择一个套餐，填写校工会提供的信息表。</a:t>
            </a:r>
            <a:endParaRPr lang="zh-CN" altLang="en-US" sz="24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pPr algn="l">
              <a:lnSpc>
                <a:spcPts val="3500"/>
              </a:lnSpc>
              <a:spcBef>
                <a:spcPts val="0"/>
              </a:spcBef>
              <a:buClrTx/>
              <a:buSzTx/>
              <a:buFontTx/>
            </a:pPr>
            <a:endParaRPr lang="zh-CN" altLang="en-US" sz="24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pPr algn="l">
              <a:lnSpc>
                <a:spcPts val="35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  1.华润万家生活超市有限公司皇姑店</a:t>
            </a:r>
            <a:endParaRPr lang="zh-CN" altLang="en-US" sz="24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pPr algn="l">
              <a:lnSpc>
                <a:spcPts val="35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  2.麦德龙商业集团有限公司   </a:t>
            </a:r>
            <a:endParaRPr lang="zh-CN" altLang="en-US" sz="24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pPr algn="l">
              <a:lnSpc>
                <a:spcPts val="35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  3.沈阳新供销运营管理集团有限公司</a:t>
            </a:r>
            <a:endParaRPr lang="zh-CN" altLang="en-US" sz="24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pPr algn="l">
              <a:lnSpc>
                <a:spcPts val="3500"/>
              </a:lnSpc>
              <a:spcBef>
                <a:spcPts val="0"/>
              </a:spcBef>
              <a:buClrTx/>
              <a:buSzTx/>
              <a:buFontTx/>
            </a:pPr>
            <a:endParaRPr lang="zh-CN" altLang="en-US" sz="24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                                 </a:t>
            </a:r>
            <a:endParaRPr lang="en-US" altLang="zh-CN" sz="2400">
              <a:solidFill>
                <a:schemeClr val="bg1"/>
              </a:solidFill>
            </a:endParaRPr>
          </a:p>
          <a:p>
            <a:endParaRPr lang="en-US" altLang="zh-CN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                                </a:t>
            </a:r>
            <a:endParaRPr lang="en-US" altLang="zh-CN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751511294418"/>
          <p:cNvPicPr>
            <a:picLocks noChangeAspect="1"/>
          </p:cNvPicPr>
          <p:nvPr/>
        </p:nvPicPr>
        <p:blipFill>
          <a:blip r:embed="rId1"/>
          <a:srcRect l="23164" t="31216" r="4261" b="8631"/>
          <a:stretch>
            <a:fillRect/>
          </a:stretch>
        </p:blipFill>
        <p:spPr>
          <a:xfrm rot="20580000">
            <a:off x="7108825" y="907415"/>
            <a:ext cx="1730375" cy="14344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10134600" y="2366645"/>
            <a:ext cx="694055" cy="6940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1615" y="2133600"/>
            <a:ext cx="773430" cy="7734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850" y="2196465"/>
            <a:ext cx="694055" cy="6940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图片 10" descr="资源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" y="126365"/>
            <a:ext cx="1435735" cy="7340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913130"/>
            <a:ext cx="1590675" cy="12788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图片 16" descr="舒蕾甄选波卡莉香优雅百合高定香氛洗衣液-1.58kg"/>
          <p:cNvPicPr/>
          <p:nvPr/>
        </p:nvPicPr>
        <p:blipFill>
          <a:blip r:embed="rId5"/>
          <a:stretch>
            <a:fillRect/>
          </a:stretch>
        </p:blipFill>
        <p:spPr>
          <a:xfrm>
            <a:off x="2286000" y="5228590"/>
            <a:ext cx="1130935" cy="13754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文本框 35"/>
          <p:cNvSpPr txBox="1"/>
          <p:nvPr/>
        </p:nvSpPr>
        <p:spPr>
          <a:xfrm>
            <a:off x="1674495" y="0"/>
            <a:ext cx="101447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5000" dirty="0">
                <a:solidFill>
                  <a:srgbClr val="E7E6E6"/>
                </a:solidFill>
                <a:latin typeface="等线 Light" panose="02010600030101010101" pitchFamily="2" charset="-122"/>
                <a:ea typeface="等线 Light" panose="02010600030101010101" pitchFamily="2" charset="-122"/>
                <a:cs typeface="汉仪君黑-45简" charset="-122"/>
                <a:sym typeface="+mn-ea"/>
              </a:rPr>
              <a:t>供销社</a:t>
            </a:r>
            <a:r>
              <a: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等线 Light" panose="02010600030101010101" pitchFamily="2" charset="-122"/>
                <a:ea typeface="等线 Light" panose="02010600030101010101" pitchFamily="2" charset="-122"/>
                <a:cs typeface="汉仪君黑-45简" charset="-122"/>
                <a:sym typeface="+mn-ea"/>
              </a:rPr>
              <a:t>套餐五（全国包邮）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等线 Light" panose="02010600030101010101" pitchFamily="2" charset="-122"/>
              <a:ea typeface="等线 Light" panose="02010600030101010101" pitchFamily="2" charset="-122"/>
              <a:cs typeface="汉仪君黑-45简" charset="-122"/>
              <a:sym typeface="+mn-ea"/>
            </a:endParaRPr>
          </a:p>
        </p:txBody>
      </p:sp>
      <p:pic>
        <p:nvPicPr>
          <p:cNvPr id="18" name="图片 17" descr="舒蕾甄选波卡莉香优雅百合高定香氛洗衣液-1.58kg"/>
          <p:cNvPicPr/>
          <p:nvPr/>
        </p:nvPicPr>
        <p:blipFill>
          <a:blip r:embed="rId5"/>
          <a:srcRect l="1584" t="-514"/>
          <a:stretch>
            <a:fillRect/>
          </a:stretch>
        </p:blipFill>
        <p:spPr>
          <a:xfrm>
            <a:off x="3416935" y="5255895"/>
            <a:ext cx="1278255" cy="13481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图片 18" descr="舒蕾甄选波卡莉香优雅百合高定香氛洗衣液-1.58kg"/>
          <p:cNvPicPr/>
          <p:nvPr/>
        </p:nvPicPr>
        <p:blipFill>
          <a:blip r:embed="rId5"/>
          <a:stretch>
            <a:fillRect/>
          </a:stretch>
        </p:blipFill>
        <p:spPr>
          <a:xfrm>
            <a:off x="4666615" y="5265420"/>
            <a:ext cx="1377315" cy="13042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7885" y="4968240"/>
            <a:ext cx="1026795" cy="17322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968240"/>
            <a:ext cx="1035685" cy="17456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" name="图片 70" descr="2ef08c9c6d863b16bb23623364dcb7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415" y="3575685"/>
            <a:ext cx="1005840" cy="10058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6" name="图片 75" descr="2ef08c9c6d863b16bb23623364dcb7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7890" y="3581400"/>
            <a:ext cx="1000125" cy="1000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6" name="图片 65" descr="白底图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667" t="16693" r="19593" b="23191"/>
          <a:stretch>
            <a:fillRect/>
          </a:stretch>
        </p:blipFill>
        <p:spPr>
          <a:xfrm>
            <a:off x="4982210" y="2405380"/>
            <a:ext cx="1346835" cy="8851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3" name="图片 72" descr="白底图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667" t="16693" r="19593" b="23191"/>
          <a:stretch>
            <a:fillRect/>
          </a:stretch>
        </p:blipFill>
        <p:spPr>
          <a:xfrm>
            <a:off x="5857240" y="2405380"/>
            <a:ext cx="1202055" cy="7893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图片 33" descr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0" y="5181600"/>
            <a:ext cx="1271270" cy="12712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7" name="图片 86" descr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4170" y="5183505"/>
            <a:ext cx="1203960" cy="12039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9" name="图片 88" descr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8400" y="5174615"/>
            <a:ext cx="1180465" cy="11804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0" name="图片 89" descr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9930" y="5154930"/>
            <a:ext cx="1228090" cy="12280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7" name="图片 76"/>
          <p:cNvPicPr/>
          <p:nvPr/>
        </p:nvPicPr>
        <p:blipFill>
          <a:blip r:embed="rId10"/>
          <a:srcRect t="48793"/>
          <a:stretch>
            <a:fillRect/>
          </a:stretch>
        </p:blipFill>
        <p:spPr>
          <a:xfrm>
            <a:off x="228600" y="5105400"/>
            <a:ext cx="1889760" cy="16211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图片 21" descr="70009-00舒蕾甄选波卡莉香爆炸盐-1kg"/>
          <p:cNvPicPr>
            <a:picLocks noChangeAspect="1"/>
          </p:cNvPicPr>
          <p:nvPr/>
        </p:nvPicPr>
        <p:blipFill>
          <a:blip r:embed="rId11"/>
          <a:srcRect l="29978" t="30981" r="12315" b="9438"/>
          <a:stretch>
            <a:fillRect/>
          </a:stretch>
        </p:blipFill>
        <p:spPr>
          <a:xfrm>
            <a:off x="9011285" y="3124200"/>
            <a:ext cx="1370330" cy="14160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图片 22" descr="70009-00舒蕾甄选波卡莉香爆炸盐-1kg"/>
          <p:cNvPicPr>
            <a:picLocks noChangeAspect="1"/>
          </p:cNvPicPr>
          <p:nvPr/>
        </p:nvPicPr>
        <p:blipFill>
          <a:blip r:embed="rId11"/>
          <a:srcRect l="29978" t="30981" r="12315" b="9438"/>
          <a:stretch>
            <a:fillRect/>
          </a:stretch>
        </p:blipFill>
        <p:spPr>
          <a:xfrm>
            <a:off x="9906000" y="3171825"/>
            <a:ext cx="1317625" cy="13620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图片 23" descr="70009-00舒蕾甄选波卡莉香爆炸盐-1kg"/>
          <p:cNvPicPr>
            <a:picLocks noChangeAspect="1"/>
          </p:cNvPicPr>
          <p:nvPr/>
        </p:nvPicPr>
        <p:blipFill>
          <a:blip r:embed="rId11"/>
          <a:srcRect l="29978" t="30981" r="12315" b="9438"/>
          <a:stretch>
            <a:fillRect/>
          </a:stretch>
        </p:blipFill>
        <p:spPr>
          <a:xfrm>
            <a:off x="10826115" y="3171825"/>
            <a:ext cx="1365885" cy="14116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5815" y="3095625"/>
            <a:ext cx="897890" cy="13227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6085" y="3081020"/>
            <a:ext cx="912495" cy="13436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1905000"/>
            <a:ext cx="743585" cy="7435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720" y="1828800"/>
            <a:ext cx="784225" cy="7842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0" y="1600200"/>
            <a:ext cx="669925" cy="6699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1483360"/>
            <a:ext cx="819785" cy="8197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1252220"/>
            <a:ext cx="652780" cy="65278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7" name="表格 6"/>
          <p:cNvGraphicFramePr/>
          <p:nvPr>
            <p:custDataLst>
              <p:tags r:id="rId13"/>
            </p:custDataLst>
          </p:nvPr>
        </p:nvGraphicFramePr>
        <p:xfrm>
          <a:off x="136525" y="1072515"/>
          <a:ext cx="4746625" cy="3895725"/>
        </p:xfrm>
        <a:graphic>
          <a:graphicData uri="http://schemas.openxmlformats.org/drawingml/2006/table">
            <a:tbl>
              <a:tblPr/>
              <a:tblGrid>
                <a:gridCol w="685800"/>
                <a:gridCol w="3484880"/>
                <a:gridCol w="575945"/>
              </a:tblGrid>
              <a:tr h="328295">
                <a:tc gridSpan="3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en-US" sz="11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舒蕾洗护洗化</a:t>
                      </a:r>
                      <a:r>
                        <a:rPr lang="en-US" altLang="zh-CN" sz="11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</a:t>
                      </a:r>
                      <a:r>
                        <a:rPr lang="zh-CN" altLang="en-US" sz="11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公斤超值大礼包</a:t>
                      </a:r>
                      <a:endParaRPr lang="zh-CN" altLang="en-US" sz="11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22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序号</a:t>
                      </a:r>
                      <a:endParaRPr 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产品名称</a:t>
                      </a:r>
                      <a:endParaRPr 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舒蕾甄选波卡莉香优雅百合高定香氛洗衣液-1.58kg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algn="ctr">
                        <a:buClrTx/>
                        <a:buSzTx/>
                        <a:buFontTx/>
                      </a:pPr>
                      <a:r>
                        <a:rPr 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3</a:t>
                      </a:r>
                      <a:endParaRPr 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608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舒蕾甄选波卡莉香强劲净澈香氛洁厕液-600g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algn="ctr">
                        <a:buClrTx/>
                        <a:buSzTx/>
                        <a:buFontTx/>
                      </a:pPr>
                      <a:r>
                        <a:rPr 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endParaRPr 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3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舒蕾甄选波卡莉香高定馥郁百合香皂-100g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  <a:sym typeface="汉仪仿宋S" panose="00020600040101010101" charset="-122"/>
                        </a:rPr>
                        <a:t>2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  <a:sym typeface="汉仪仿宋S" panose="0002060004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舒蕾甄选波卡莉香全效高能洗衣皂-210g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  <a:sym typeface="汉仪仿宋S" panose="00020600040101010101" charset="-122"/>
                        </a:rPr>
                        <a:t>2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  <a:sym typeface="汉仪仿宋S" panose="0002060004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40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5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舒蕾波卡莉香深层洁净香氛洗衣液500g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  <a:sym typeface="汉仪仿宋S" panose="00020600040101010101" charset="-122"/>
                        </a:rPr>
                        <a:t>4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  <a:sym typeface="汉仪仿宋S" panose="0002060004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67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舒蕾甄选波卡莉香除螨除菌净护洗衣凝珠-256g(32颗)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  <a:sym typeface="汉仪仿宋S" panose="00020600040101010101" charset="-122"/>
                        </a:rPr>
                        <a:t>1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  <a:sym typeface="汉仪仿宋S" panose="0002060004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40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7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舒蕾甄选波卡莉香冷水超洁香氛洗衣粉-1.08kg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  <a:sym typeface="汉仪仿宋S" panose="00020600040101010101" charset="-122"/>
                        </a:rPr>
                        <a:t>1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  <a:sym typeface="汉仪仿宋S" panose="0002060004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8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舒蕾甄选波卡莉香爆炸盐-1kg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  <a:sym typeface="汉仪仿宋S" panose="00020600040101010101" charset="-122"/>
                        </a:rPr>
                        <a:t>3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  <a:sym typeface="汉仪仿宋S" panose="0002060004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40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9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舒蕾樱花浪漫香氛洗手液-500g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  <a:sym typeface="汉仪仿宋S" panose="00020600040101010101" charset="-122"/>
                        </a:rPr>
                        <a:t>2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  <a:sym typeface="汉仪仿宋S" panose="0002060004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10</a:t>
                      </a:r>
                      <a:endParaRPr lang="en-US" altLang="zh-CN" sz="1100" b="1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垃圾袋45*55*1包（3卷，每卷</a:t>
                      </a:r>
                      <a:r>
                        <a:rPr lang="en-US" alt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30</a:t>
                      </a:r>
                      <a:r>
                        <a:rPr lang="zh-CN" altLang="en-US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）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sz="1100" b="1" i="0">
                          <a:solidFill>
                            <a:schemeClr val="bg1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  <a:sym typeface="汉仪仿宋S" panose="00020600040101010101" charset="-122"/>
                        </a:rPr>
                        <a:t>10</a:t>
                      </a:r>
                      <a:endParaRPr lang="zh-CN" sz="1100" b="1" i="0">
                        <a:solidFill>
                          <a:schemeClr val="bg1"/>
                        </a:solidFill>
                        <a:latin typeface="仿宋_GB2312" panose="02010609030101010101" charset="-122"/>
                        <a:ea typeface="仿宋_GB2312" panose="02010609030101010101" charset="-122"/>
                        <a:sym typeface="汉仪仿宋S" panose="00020600040101010101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1" name="图片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620" y="1284605"/>
            <a:ext cx="794385" cy="7943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0" y="1016000"/>
            <a:ext cx="681355" cy="6813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5A4EE"/>
            </a:gs>
            <a:gs pos="51000">
              <a:srgbClr val="347CC0">
                <a:alpha val="100000"/>
              </a:srgbClr>
            </a:gs>
            <a:gs pos="100000">
              <a:srgbClr val="0354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451610" y="1066800"/>
            <a:ext cx="9390380" cy="5207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4000" b="1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  <a:cs typeface="方正大黑简体" panose="02010601030101010101" charset="-122"/>
              </a:rPr>
              <a:t>工</a:t>
            </a:r>
            <a:r>
              <a:rPr lang="en-US" altLang="zh-CN" sz="4000" b="1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  <a:cs typeface="方正大黑简体" panose="02010601030101010101" charset="-122"/>
              </a:rPr>
              <a:t>  </a:t>
            </a:r>
            <a:r>
              <a:rPr lang="zh-CN" sz="4000" b="1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  <a:cs typeface="方正大黑简体" panose="02010601030101010101" charset="-122"/>
              </a:rPr>
              <a:t>作</a:t>
            </a:r>
            <a:r>
              <a:rPr lang="en-US" altLang="zh-CN" sz="4000" b="1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  <a:cs typeface="方正大黑简体" panose="02010601030101010101" charset="-122"/>
              </a:rPr>
              <a:t>  </a:t>
            </a:r>
            <a:r>
              <a:rPr lang="zh-CN" sz="4000" b="1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  <a:cs typeface="方正大黑简体" panose="02010601030101010101" charset="-122"/>
              </a:rPr>
              <a:t>要</a:t>
            </a:r>
            <a:r>
              <a:rPr lang="en-US" altLang="zh-CN" sz="4000" b="1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  <a:cs typeface="方正大黑简体" panose="02010601030101010101" charset="-122"/>
              </a:rPr>
              <a:t> </a:t>
            </a:r>
            <a:r>
              <a:rPr lang="zh-CN" sz="4000" b="1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  <a:cs typeface="方正大黑简体" panose="02010601030101010101" charset="-122"/>
              </a:rPr>
              <a:t>求</a:t>
            </a:r>
            <a:endParaRPr lang="zh-CN" altLang="en-US" sz="2400" b="1">
              <a:solidFill>
                <a:schemeClr val="bg1"/>
              </a:solidFill>
              <a:latin typeface="+mn-ea"/>
            </a:endParaRPr>
          </a:p>
          <a:p>
            <a:pPr algn="ctr"/>
            <a:endParaRPr lang="zh-CN" altLang="en-US" sz="2400">
              <a:solidFill>
                <a:schemeClr val="bg1"/>
              </a:solidFill>
              <a:latin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+mn-ea"/>
              </a:rPr>
              <a:t>    </a:t>
            </a:r>
            <a:endParaRPr lang="en-US" altLang="zh-CN" sz="2400">
              <a:solidFill>
                <a:schemeClr val="bg1"/>
              </a:solidFill>
              <a:latin typeface="+mn-ea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  <a:latin typeface="+mn-ea"/>
              </a:rPr>
              <a:t>   </a:t>
            </a:r>
            <a:r>
              <a:rPr lang="en-US" altLang="zh-CN" sz="24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1.信息统计截止时间为：2025年9月9日</a:t>
            </a:r>
            <a:r>
              <a:rPr lang="zh-CN" altLang="en-US" sz="24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下班</a:t>
            </a:r>
            <a:r>
              <a:rPr lang="en-US" altLang="zh-CN" sz="24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前</a:t>
            </a:r>
            <a:endParaRPr lang="en-US" altLang="zh-CN" sz="24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24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2.校工会统一设计福利套餐选择信息表，分别发给各分工会，各分工会自行发布填写。套餐选择文件也同时发布。</a:t>
            </a:r>
            <a:endParaRPr lang="en-US" altLang="zh-CN" sz="24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24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3.福利发放范围：全体工会会员（在编、人事代理、学校人事派遣）。</a:t>
            </a:r>
            <a:endParaRPr lang="en-US" altLang="zh-CN" sz="24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ClrTx/>
              <a:buSzTx/>
              <a:buFontTx/>
            </a:pPr>
            <a:endParaRPr lang="en-US" altLang="zh-CN" sz="24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                                 </a:t>
            </a:r>
            <a:endParaRPr lang="en-US" altLang="zh-CN" sz="2400">
              <a:solidFill>
                <a:schemeClr val="bg1"/>
              </a:solidFill>
            </a:endParaRPr>
          </a:p>
          <a:p>
            <a:endParaRPr lang="en-US" altLang="zh-CN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                                </a:t>
            </a:r>
            <a:endParaRPr lang="en-US" altLang="zh-CN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BD3"/>
            </a:gs>
            <a:gs pos="100000">
              <a:srgbClr val="034373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57200" y="1447800"/>
            <a:ext cx="11161395" cy="1668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5400">
                <a:solidFill>
                  <a:schemeClr val="bg1"/>
                </a:solidFill>
                <a:latin typeface="方正大黑简体" panose="02010601030101010101" charset="-122"/>
                <a:ea typeface="方正大黑简体" panose="02010601030101010101" charset="-122"/>
              </a:rPr>
              <a:t>沈阳师范大学工会委员会</a:t>
            </a:r>
            <a:endParaRPr lang="zh-CN" altLang="en-US" sz="5400">
              <a:solidFill>
                <a:schemeClr val="bg1"/>
              </a:solidFill>
              <a:latin typeface="+mn-ea"/>
            </a:endParaRPr>
          </a:p>
          <a:p>
            <a:endParaRPr lang="zh-CN" altLang="en-US" sz="1200">
              <a:solidFill>
                <a:schemeClr val="bg1"/>
              </a:solidFill>
            </a:endParaRPr>
          </a:p>
          <a:p>
            <a:endParaRPr lang="zh-CN" altLang="en-US" sz="1200">
              <a:solidFill>
                <a:schemeClr val="bg1"/>
              </a:solidFill>
            </a:endParaRPr>
          </a:p>
          <a:p>
            <a:endParaRPr lang="zh-CN" altLang="en-US" sz="1200">
              <a:solidFill>
                <a:schemeClr val="bg1"/>
              </a:solidFill>
            </a:endParaRPr>
          </a:p>
          <a:p>
            <a:endParaRPr lang="zh-CN" altLang="en-US" sz="1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</a:rPr>
              <a:t>                                 </a:t>
            </a:r>
            <a:endParaRPr lang="en-US" altLang="zh-CN" sz="3200">
              <a:solidFill>
                <a:schemeClr val="bg1"/>
              </a:solidFill>
            </a:endParaRPr>
          </a:p>
          <a:p>
            <a:endParaRPr lang="en-US" altLang="zh-CN" sz="3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</a:rPr>
              <a:t>                                                 </a:t>
            </a:r>
            <a:endParaRPr lang="en-US" altLang="zh-CN" sz="3200">
              <a:solidFill>
                <a:schemeClr val="bg1"/>
              </a:solidFill>
            </a:endParaRPr>
          </a:p>
          <a:p>
            <a:endParaRPr lang="en-US" altLang="zh-CN" sz="3200">
              <a:solidFill>
                <a:schemeClr val="bg1"/>
              </a:solidFill>
            </a:endParaRPr>
          </a:p>
          <a:p>
            <a:endParaRPr lang="en-US" altLang="zh-CN" sz="3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</a:rPr>
              <a:t>                                        2025</a:t>
            </a:r>
            <a:r>
              <a:rPr lang="zh-CN" altLang="en-US" sz="3200">
                <a:solidFill>
                  <a:schemeClr val="bg1"/>
                </a:solidFill>
              </a:rPr>
              <a:t>年</a:t>
            </a:r>
            <a:r>
              <a:rPr lang="en-US" altLang="zh-CN" sz="3200">
                <a:solidFill>
                  <a:schemeClr val="bg1"/>
                </a:solidFill>
              </a:rPr>
              <a:t>9</a:t>
            </a:r>
            <a:r>
              <a:rPr lang="zh-CN" altLang="en-US" sz="3200">
                <a:solidFill>
                  <a:schemeClr val="bg1"/>
                </a:solidFill>
              </a:rPr>
              <a:t>月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0481" name="副标题 15"/>
          <p:cNvSpPr txBox="1"/>
          <p:nvPr/>
        </p:nvSpPr>
        <p:spPr>
          <a:xfrm>
            <a:off x="1881188" y="5622925"/>
            <a:ext cx="3500437" cy="5429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>
              <a:spcBef>
                <a:spcPct val="20000"/>
              </a:spcBef>
              <a:buClrTx/>
              <a:buFontTx/>
            </a:pPr>
            <a:endParaRPr lang="zh-CN" altLang="en-US" sz="3600" i="1" dirty="0">
              <a:solidFill>
                <a:srgbClr val="8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514283" y="1360805"/>
            <a:ext cx="6667500" cy="0"/>
          </a:xfrm>
          <a:prstGeom prst="line">
            <a:avLst/>
          </a:prstGeom>
          <a:ln w="76200" cmpd="thinThick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TextBox 1"/>
          <p:cNvSpPr txBox="1"/>
          <p:nvPr/>
        </p:nvSpPr>
        <p:spPr>
          <a:xfrm>
            <a:off x="2020570" y="572135"/>
            <a:ext cx="7602855" cy="7442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4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华润万家皇姑店国庆节福利套餐</a:t>
            </a:r>
            <a:endParaRPr lang="zh-CN" altLang="en-US" sz="40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4" name="矩形 4"/>
          <p:cNvSpPr/>
          <p:nvPr/>
        </p:nvSpPr>
        <p:spPr>
          <a:xfrm>
            <a:off x="7234555" y="1828800"/>
            <a:ext cx="4662488" cy="1101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五个套餐均为市内邮寄或自提套餐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自提每个套餐均有不同的赠送产品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1244600">
              <a:lnSpc>
                <a:spcPct val="90000"/>
              </a:lnSpc>
              <a:spcAft>
                <a:spcPct val="35000"/>
              </a:spcAft>
            </a:pP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485" name="TextBox 6"/>
          <p:cNvSpPr txBox="1"/>
          <p:nvPr/>
        </p:nvSpPr>
        <p:spPr>
          <a:xfrm>
            <a:off x="533400" y="1694815"/>
            <a:ext cx="6956425" cy="2514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r>
              <a: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自提地址：沈阳市皇姑区黄河南大街</a:t>
            </a:r>
            <a:r>
              <a:rPr lang="en-US" altLang="zh-CN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72</a:t>
            </a:r>
            <a:r>
              <a: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号</a:t>
            </a:r>
            <a:endParaRPr lang="en-US" altLang="zh-CN" sz="27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</a:t>
            </a:r>
            <a:r>
              <a: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华润万家皇姑店</a:t>
            </a:r>
            <a:r>
              <a:rPr lang="en-US" altLang="zh-CN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楼团购洽谈处</a:t>
            </a:r>
            <a:endParaRPr lang="en-US" altLang="zh-CN" sz="27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领货时可向工作人员领取</a:t>
            </a:r>
            <a:r>
              <a:rPr lang="en-US" altLang="zh-CN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小时免费停车票</a:t>
            </a:r>
            <a:endParaRPr lang="zh-CN" altLang="en-US" sz="27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邮寄：填写详细的地址、联系人、电话</a:t>
            </a:r>
            <a:endParaRPr lang="en-US" altLang="zh-CN" sz="27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联系电话：柳女士  </a:t>
            </a:r>
            <a:r>
              <a:rPr lang="en-US" altLang="zh-CN" sz="2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13940162667          </a:t>
            </a:r>
            <a:endParaRPr lang="en-US" altLang="zh-CN" sz="27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48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4645660"/>
            <a:ext cx="12184380" cy="221424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1505" name="标题 1"/>
          <p:cNvSpPr>
            <a:spLocks noGrp="1"/>
          </p:cNvSpPr>
          <p:nvPr>
            <p:ph type="title"/>
          </p:nvPr>
        </p:nvSpPr>
        <p:spPr>
          <a:xfrm>
            <a:off x="1785938" y="333375"/>
            <a:ext cx="6492875" cy="503238"/>
          </a:xfrm>
          <a:noFill/>
          <a:ln>
            <a:noFill/>
          </a:ln>
        </p:spPr>
        <p:txBody>
          <a:bodyPr anchor="t" anchorCtr="0"/>
          <a:p>
            <a:r>
              <a:rPr kumimoji="1"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套餐一       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沈阳市内邮寄，自提可送鸡蛋</a:t>
            </a:r>
            <a:r>
              <a:rPr kumimoji="1"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40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枚一盒</a:t>
            </a:r>
            <a:endParaRPr kumimoji="1"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21506" name="Picture 3" descr="d:\vg\Desktop\润工作3.020230808-11053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388" y="4076700"/>
            <a:ext cx="1800225" cy="165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35" descr="C:\Users\VG\Downloads\_cgi-bin_mmwebwx-bin_webwxgetmsgimg__&amp;MsgID=398110264372914411&amp;skey=@crypt_bd916e0a_99a0d502ddee89edce86047068cdd782&amp;mmweb_appid=wx_webfilehel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5" y="1052513"/>
            <a:ext cx="1368425" cy="22479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638935" y="3516313"/>
          <a:ext cx="6776720" cy="2959735"/>
        </p:xfrm>
        <a:graphic>
          <a:graphicData uri="http://schemas.openxmlformats.org/drawingml/2006/table">
            <a:tbl>
              <a:tblPr/>
              <a:tblGrid>
                <a:gridCol w="1133475"/>
                <a:gridCol w="2727325"/>
                <a:gridCol w="1132205"/>
                <a:gridCol w="1783715"/>
              </a:tblGrid>
              <a:tr h="3289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序号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品名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规格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数量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75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鲁花浓葵花仁油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5L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鲁花东北寒香大米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5KG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75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3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鲁花福花麦芯粉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5KG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8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4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汇源</a:t>
                      </a: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100%</a:t>
                      </a:r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苹果汁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200ML*12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5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十月稻田五谷杂粮</a:t>
                      </a: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(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ea"/>
                        </a:rPr>
                        <a:t>糙米、血糯米、黑米、黄小米、</a:t>
                      </a:r>
                      <a:br>
                        <a:rPr lang="zh-CN" altLang="en-US" sz="1400" b="1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ea"/>
                        </a:rPr>
                      </a:b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ea"/>
                        </a:rPr>
                        <a:t>黑豆、黄豆</a:t>
                      </a:r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ea"/>
                        </a:rPr>
                        <a:t>)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+mn-ea"/>
                        <a:cs typeface="+mn-ea"/>
                      </a:endParaRPr>
                    </a:p>
                    <a:p>
                      <a:pPr algn="ctr" fontAlgn="ctr"/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400G*6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550" name="文本框 1"/>
          <p:cNvSpPr txBox="1"/>
          <p:nvPr/>
        </p:nvSpPr>
        <p:spPr>
          <a:xfrm>
            <a:off x="4251325" y="565150"/>
            <a:ext cx="3048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51" name="文本框 3"/>
          <p:cNvSpPr txBox="1"/>
          <p:nvPr/>
        </p:nvSpPr>
        <p:spPr>
          <a:xfrm>
            <a:off x="8823325" y="3500438"/>
            <a:ext cx="13620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自提赠送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552" name="图片 4" descr="润工作3.020250821-1414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938" y="1052513"/>
            <a:ext cx="1366837" cy="207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53" name="图片 5" descr="润工作3.020250821-1414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388" y="1123950"/>
            <a:ext cx="1754187" cy="207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54" name="图片 6"/>
          <p:cNvPicPr/>
          <p:nvPr/>
        </p:nvPicPr>
        <p:blipFill>
          <a:blip r:embed="rId5"/>
          <a:srcRect t="16287" b="8029"/>
          <a:stretch>
            <a:fillRect/>
          </a:stretch>
        </p:blipFill>
        <p:spPr>
          <a:xfrm>
            <a:off x="8686800" y="1196975"/>
            <a:ext cx="2359025" cy="1864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55" name="图片 7" descr="润工作3.020250821-1524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371283"/>
            <a:ext cx="1973263" cy="1695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2529" name="标题 1"/>
          <p:cNvSpPr>
            <a:spLocks noGrp="1"/>
          </p:cNvSpPr>
          <p:nvPr>
            <p:ph type="title"/>
          </p:nvPr>
        </p:nvSpPr>
        <p:spPr>
          <a:xfrm>
            <a:off x="1785938" y="333375"/>
            <a:ext cx="6686550" cy="503238"/>
          </a:xfrm>
          <a:noFill/>
          <a:ln>
            <a:noFill/>
          </a:ln>
        </p:spPr>
        <p:txBody>
          <a:bodyPr anchor="t" anchorCtr="0"/>
          <a:p>
            <a:r>
              <a:rPr kumimoji="1"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套餐二   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沈阳市内邮寄，自提可送鸡蛋</a:t>
            </a:r>
            <a:r>
              <a:rPr kumimoji="1"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40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枚一盒</a:t>
            </a:r>
            <a:endParaRPr kumimoji="1"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0" name="TextBox 2"/>
          <p:cNvSpPr txBox="1"/>
          <p:nvPr/>
        </p:nvSpPr>
        <p:spPr>
          <a:xfrm>
            <a:off x="8759825" y="3644900"/>
            <a:ext cx="15144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自提赠送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2531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9838" y="1146175"/>
            <a:ext cx="1679575" cy="193992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990725" y="3370263"/>
          <a:ext cx="6540500" cy="2747010"/>
        </p:xfrm>
        <a:graphic>
          <a:graphicData uri="http://schemas.openxmlformats.org/drawingml/2006/table">
            <a:tbl>
              <a:tblPr/>
              <a:tblGrid>
                <a:gridCol w="1092835"/>
                <a:gridCol w="2633345"/>
                <a:gridCol w="1093470"/>
                <a:gridCol w="1720850"/>
              </a:tblGrid>
              <a:tr h="3924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序号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品名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规格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数量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4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福临门玉米油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5L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4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2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福临门大豆油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5L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4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3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乔府大院长粒香米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5KG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4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4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福临门专业饺子粉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5KG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1</a:t>
                      </a:r>
                      <a:endParaRPr lang="en-US" altLang="zh-CN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4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5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辉山牧场牛奶</a:t>
                      </a: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3.6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200ML*12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257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0" y="1098550"/>
            <a:ext cx="1804988" cy="198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75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025" y="976313"/>
            <a:ext cx="1544638" cy="2168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76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325" y="1000125"/>
            <a:ext cx="1466850" cy="2147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77" name="Picture 3" descr="d:\vg\Desktop\润工作3.020230808-11053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825" y="4292600"/>
            <a:ext cx="1800225" cy="165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78" name="图片 1" descr="润工作3.020250826-1527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750" y="1387475"/>
            <a:ext cx="2224088" cy="1627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3553" name="标题 1"/>
          <p:cNvSpPr>
            <a:spLocks noGrp="1"/>
          </p:cNvSpPr>
          <p:nvPr>
            <p:ph type="title"/>
          </p:nvPr>
        </p:nvSpPr>
        <p:spPr>
          <a:xfrm>
            <a:off x="1785938" y="333375"/>
            <a:ext cx="6751637" cy="503238"/>
          </a:xfrm>
          <a:noFill/>
          <a:ln>
            <a:noFill/>
          </a:ln>
        </p:spPr>
        <p:txBody>
          <a:bodyPr anchor="t" anchorCtr="0"/>
          <a:p>
            <a:r>
              <a:rPr kumimoji="1"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套餐三        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沈阳市内邮寄，自提可送鸡蛋</a:t>
            </a:r>
            <a:r>
              <a:rPr kumimoji="1"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30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枚一盒</a:t>
            </a:r>
            <a:endParaRPr kumimoji="1"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3554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00625" y="1339850"/>
            <a:ext cx="1522413" cy="1552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图片 3"/>
          <p:cNvPicPr>
            <a:picLocks noChangeAspect="1"/>
          </p:cNvPicPr>
          <p:nvPr/>
        </p:nvPicPr>
        <p:blipFill>
          <a:blip r:embed="rId3"/>
          <a:srcRect b="54062"/>
          <a:stretch>
            <a:fillRect/>
          </a:stretch>
        </p:blipFill>
        <p:spPr>
          <a:xfrm>
            <a:off x="3503613" y="1339850"/>
            <a:ext cx="1255712" cy="155257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990725" y="3173413"/>
          <a:ext cx="6388100" cy="2921635"/>
        </p:xfrm>
        <a:graphic>
          <a:graphicData uri="http://schemas.openxmlformats.org/drawingml/2006/table">
            <a:tbl>
              <a:tblPr/>
              <a:tblGrid>
                <a:gridCol w="1006475"/>
                <a:gridCol w="2419985"/>
                <a:gridCol w="1378585"/>
                <a:gridCol w="1583055"/>
              </a:tblGrid>
              <a:tr h="4222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序号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品名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规格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数量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蓝波湾冷冻虾仁</a:t>
                      </a:r>
                      <a:endParaRPr lang="zh-CN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1KG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三都港黄花鱼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450G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3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皓月牛腩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1KG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4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宽达巴沙鱼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550G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5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5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蓝波湾带鱼段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500G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227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6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蓝波湾扇贝肉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200G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3598" name="图片 2" descr="润工作3.020250821-104603"/>
          <p:cNvPicPr>
            <a:picLocks noChangeAspect="1"/>
          </p:cNvPicPr>
          <p:nvPr/>
        </p:nvPicPr>
        <p:blipFill>
          <a:blip r:embed="rId4"/>
          <a:srcRect l="12593" r="17407"/>
          <a:stretch>
            <a:fillRect/>
          </a:stretch>
        </p:blipFill>
        <p:spPr>
          <a:xfrm>
            <a:off x="6672263" y="1339850"/>
            <a:ext cx="1158875" cy="1570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99" name="文本框 6"/>
          <p:cNvSpPr txBox="1"/>
          <p:nvPr/>
        </p:nvSpPr>
        <p:spPr>
          <a:xfrm>
            <a:off x="8832850" y="3417888"/>
            <a:ext cx="1576388" cy="5953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自提赠送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23600" name="图片 1" descr="润工作3.020250826-1410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225" y="1331913"/>
            <a:ext cx="1144588" cy="1570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601" name="图片 2" descr="润工作3.020230914-1126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575" y="4013200"/>
            <a:ext cx="1790700" cy="199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602" name="图片 3" descr="润工作3.020250826-1526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9400" y="1331913"/>
            <a:ext cx="1257300" cy="1593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603" name="图片 4" descr="润工作3.020250826-1526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388" y="1268413"/>
            <a:ext cx="1558925" cy="1616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4577" name="标题 1"/>
          <p:cNvSpPr>
            <a:spLocks noGrp="1"/>
          </p:cNvSpPr>
          <p:nvPr>
            <p:ph type="title"/>
          </p:nvPr>
        </p:nvSpPr>
        <p:spPr>
          <a:xfrm>
            <a:off x="1785938" y="333375"/>
            <a:ext cx="6751637" cy="503238"/>
          </a:xfrm>
          <a:noFill/>
          <a:ln>
            <a:noFill/>
          </a:ln>
        </p:spPr>
        <p:txBody>
          <a:bodyPr anchor="t" anchorCtr="0"/>
          <a:p>
            <a:r>
              <a:rPr kumimoji="1"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套餐四        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沈阳市内邮寄，自提可送鸡蛋</a:t>
            </a:r>
            <a:r>
              <a:rPr kumimoji="1"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30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枚一盒</a:t>
            </a:r>
            <a:endParaRPr kumimoji="1"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933575" y="3308350"/>
          <a:ext cx="6418580" cy="2883535"/>
        </p:xfrm>
        <a:graphic>
          <a:graphicData uri="http://schemas.openxmlformats.org/drawingml/2006/table">
            <a:tbl>
              <a:tblPr/>
              <a:tblGrid>
                <a:gridCol w="1010285"/>
                <a:gridCol w="2433320"/>
                <a:gridCol w="1384300"/>
                <a:gridCol w="1590675"/>
              </a:tblGrid>
              <a:tr h="4178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序号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品名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规格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数量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46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牧原净排（鲜冻）</a:t>
                      </a:r>
                      <a:endParaRPr lang="zh-CN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2KG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1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牧原梅花肉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1KG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9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3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牧原下五花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1KG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4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大成鸡翅中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450G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6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5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正大小酥肉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400G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46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6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宽达薯条家庭装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580G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4620" name="图片 2" descr="润工作3.020250821-104632"/>
          <p:cNvPicPr>
            <a:picLocks noChangeAspect="1"/>
          </p:cNvPicPr>
          <p:nvPr/>
        </p:nvPicPr>
        <p:blipFill>
          <a:blip r:embed="rId1"/>
          <a:srcRect t="19629" b="18887"/>
          <a:stretch>
            <a:fillRect/>
          </a:stretch>
        </p:blipFill>
        <p:spPr>
          <a:xfrm>
            <a:off x="7391400" y="1484313"/>
            <a:ext cx="1587500" cy="1541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21" name="图片 4" descr="润工作3.020250821-104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838" y="1276350"/>
            <a:ext cx="1173162" cy="175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22" name="图片 6" descr="润工作3.020250821-1046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975" y="1196975"/>
            <a:ext cx="1127125" cy="185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23" name="图片 7" descr="润工作3.020250821-1046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38" y="1168400"/>
            <a:ext cx="1184275" cy="186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24" name="图片 8" descr="润工作3.020250821-1046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75" y="1168400"/>
            <a:ext cx="1214438" cy="1857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625" name="文本框 9"/>
          <p:cNvSpPr txBox="1"/>
          <p:nvPr/>
        </p:nvSpPr>
        <p:spPr>
          <a:xfrm>
            <a:off x="8832850" y="3717925"/>
            <a:ext cx="1450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自提赠送</a:t>
            </a:r>
            <a:endParaRPr lang="zh-CN" altLang="en-US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24626" name="图片 10" descr="润工作3.020250821-104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025" y="1339850"/>
            <a:ext cx="1073150" cy="1795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27" name="图片 12" descr="润工作3.020250821-1045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750" y="1514475"/>
            <a:ext cx="1493838" cy="151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28" name="图片 2" descr="润工作3.020230914-1126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3925" y="4221163"/>
            <a:ext cx="1792288" cy="1990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5601" name="标题 1"/>
          <p:cNvSpPr>
            <a:spLocks noGrp="1"/>
          </p:cNvSpPr>
          <p:nvPr>
            <p:ph type="title"/>
          </p:nvPr>
        </p:nvSpPr>
        <p:spPr>
          <a:xfrm>
            <a:off x="1738630" y="260350"/>
            <a:ext cx="7769225" cy="503555"/>
          </a:xfrm>
          <a:noFill/>
          <a:ln>
            <a:noFill/>
          </a:ln>
        </p:spPr>
        <p:txBody>
          <a:bodyPr anchor="t" anchorCtr="0"/>
          <a:p>
            <a:r>
              <a:rPr kumimoji="1"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套餐五      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沈阳市内邮寄套餐，自提可送纸抽（</a:t>
            </a:r>
            <a:r>
              <a:rPr kumimoji="1"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90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抽</a:t>
            </a:r>
            <a:r>
              <a:rPr kumimoji="1"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*24</a:t>
            </a:r>
            <a:r>
              <a:rPr kumimoji="1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宋体" panose="02010600030101010101" pitchFamily="2" charset="-122"/>
              </a:rPr>
              <a:t>包）</a:t>
            </a:r>
            <a:endParaRPr kumimoji="1"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5602" name="Picture 60" descr="C:\Users\VG\Downloads\_cgi-bin_mmwebwx-bin_webwxgetmsgimg__&amp;MsgID=2061886379869642321&amp;skey=@crypt_bd916e0a_99a0d502ddee89edce86047068cdd782&amp;mmweb_appid=wx_webfilehelper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7713" y="1339850"/>
            <a:ext cx="1158875" cy="1687513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487488" y="3324225"/>
          <a:ext cx="6784975" cy="2915920"/>
        </p:xfrm>
        <a:graphic>
          <a:graphicData uri="http://schemas.openxmlformats.org/drawingml/2006/table">
            <a:tbl>
              <a:tblPr/>
              <a:tblGrid>
                <a:gridCol w="920750"/>
                <a:gridCol w="2040890"/>
                <a:gridCol w="2806700"/>
                <a:gridCol w="1016635"/>
              </a:tblGrid>
              <a:tr h="3441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序号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品名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规格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数量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韩束控油洗护套装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洗发护发沐浴露</a:t>
                      </a: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500ml*3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7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大师调香洗衣液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3.5KG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894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3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水卫士液态校服净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1KG</a:t>
                      </a:r>
                      <a:endParaRPr lang="en-US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1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4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水卫士洗衣机槽清洁剂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125G*6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8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5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心相印有芯卫生纸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180G*10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6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简约组合纸抽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90</a:t>
                      </a:r>
                      <a:r>
                        <a:rPr lang="zh-CN" alt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抽</a:t>
                      </a:r>
                      <a:r>
                        <a:rPr lang="en-US" altLang="zh-C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*24</a:t>
                      </a:r>
                      <a:r>
                        <a:rPr lang="zh-CN" alt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包</a:t>
                      </a:r>
                      <a:endParaRPr lang="zh-CN" altLang="en-US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7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7</a:t>
                      </a:r>
                      <a:endParaRPr lang="en-US" altLang="zh-CN" sz="1400" b="1" i="0" u="none" strike="noStrike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心相印手帕纸</a:t>
                      </a:r>
                      <a:endParaRPr lang="zh-CN" altLang="en-US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24</a:t>
                      </a:r>
                      <a:r>
                        <a:rPr lang="zh-CN" alt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包</a:t>
                      </a:r>
                      <a:endParaRPr lang="zh-CN" altLang="en-US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</a:endParaRPr>
                    </a:p>
                  </a:txBody>
                  <a:tcPr marL="9524" marR="9524" marT="95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5650" name="文本框 1"/>
          <p:cNvSpPr txBox="1"/>
          <p:nvPr/>
        </p:nvSpPr>
        <p:spPr>
          <a:xfrm>
            <a:off x="8759825" y="4445000"/>
            <a:ext cx="1371600" cy="4889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自提赠送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25651" name="图片 4" descr="润工作3.020250821-1708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63" y="2852738"/>
            <a:ext cx="1712912" cy="1427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2" name="图片 5" descr="润工作3.020250821-1708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013" y="4868863"/>
            <a:ext cx="1890712" cy="1497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3" name="图片 7" descr="润工作3.020250821-1708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788" y="1339850"/>
            <a:ext cx="1709737" cy="1362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4" name="图片 8" descr="润工作3.020250821-1709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763" y="1196975"/>
            <a:ext cx="1120775" cy="189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图片 9" descr="润工作3.020250821-1709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325" y="1196975"/>
            <a:ext cx="1120775" cy="1884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图片 10" descr="润工作3.020250821-171642"/>
          <p:cNvPicPr>
            <a:picLocks noChangeAspect="1"/>
          </p:cNvPicPr>
          <p:nvPr/>
        </p:nvPicPr>
        <p:blipFill>
          <a:blip r:embed="rId5"/>
          <a:srcRect l="28999" r="24797"/>
          <a:stretch>
            <a:fillRect/>
          </a:stretch>
        </p:blipFill>
        <p:spPr>
          <a:xfrm>
            <a:off x="4521200" y="1285875"/>
            <a:ext cx="1209675" cy="180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图片 11" descr="润工作3.020250821-1723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950" y="1241425"/>
            <a:ext cx="1581150" cy="1839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8" name="图片 12" descr="润工作3.020250821-1724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775" y="1439863"/>
            <a:ext cx="1296988" cy="1622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8ADC"/>
            </a:gs>
            <a:gs pos="100000">
              <a:srgbClr val="025A9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112"/>
            <a:ext cx="12192000" cy="6992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2" y="132348"/>
            <a:ext cx="1235902" cy="52890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04881" y="1322191"/>
            <a:ext cx="7217769" cy="4661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altLang="zh-CN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选择麦德龙的老师赠送价值</a:t>
            </a:r>
            <a:r>
              <a:rPr lang="en-US" altLang="zh-CN" sz="2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</a:t>
            </a:r>
            <a:r>
              <a:rPr lang="zh-CN" altLang="en-US" sz="2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元麦德龙全年</a:t>
            </a:r>
            <a:r>
              <a:rPr lang="en-US" altLang="zh-CN" sz="2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</a:t>
            </a:r>
            <a:r>
              <a:rPr lang="zh-CN" altLang="en-US" sz="2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会员权益</a:t>
            </a:r>
            <a:endParaRPr lang="en-US" altLang="zh-CN" sz="20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endParaRPr lang="en-US" altLang="zh-CN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所有套餐均可选择自提或邮寄：</a:t>
            </a:r>
            <a:endParaRPr lang="en-US" altLang="zh-CN" sz="20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lnSpc>
                <a:spcPct val="150000"/>
              </a:lnSpc>
              <a:buFont typeface="+mj-lt"/>
              <a:buAutoNum type="circleNumDbPlain"/>
            </a:pPr>
            <a:r>
              <a:rPr lang="zh-CN" altLang="en-US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非生鲜套餐提供辽宁省内包邮，生鲜套餐提供沈阳市内包邮（为保证生鲜品质，外阜区县无法提供邮寄服务）</a:t>
            </a:r>
            <a:endParaRPr lang="en-US" altLang="zh-CN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自提地址：麦德龙沈阳铁西商场（铁西区兴工北街</a:t>
            </a:r>
            <a:r>
              <a:rPr lang="en-US" altLang="zh-CN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号）卖场内收银线处</a:t>
            </a:r>
            <a:endParaRPr lang="en-US" altLang="zh-CN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lnSpc>
                <a:spcPct val="150000"/>
              </a:lnSpc>
              <a:buFont typeface="+mj-lt"/>
              <a:buAutoNum type="circleNumDbPlain"/>
            </a:pPr>
            <a:r>
              <a:rPr lang="zh-CN" altLang="en-US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套餐到店自提老师赠送麦臻选可生食鸡蛋（咯咯哒代工）</a:t>
            </a:r>
            <a:r>
              <a:rPr lang="en-US" altLang="zh-CN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zh-CN" altLang="en-US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枚</a:t>
            </a:r>
            <a:endParaRPr lang="en-US" altLang="zh-CN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endParaRPr lang="en-US" altLang="zh-CN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售</a:t>
            </a:r>
            <a:r>
              <a:rPr lang="zh-CN" altLang="en-US" sz="2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前售后问题：姜经理  </a:t>
            </a:r>
            <a:r>
              <a:rPr lang="en-US" altLang="zh-CN" sz="2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17642092919</a:t>
            </a:r>
            <a:endParaRPr lang="en-US" altLang="zh-CN" sz="20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8122651" y="2263697"/>
            <a:ext cx="3120506" cy="3120506"/>
          </a:xfrm>
          <a:prstGeom prst="rect">
            <a:avLst/>
          </a:prstGeom>
        </p:spPr>
      </p:pic>
      <p:sp>
        <p:nvSpPr>
          <p:cNvPr id="15" name="object 50"/>
          <p:cNvSpPr txBox="1"/>
          <p:nvPr>
            <p:custDataLst>
              <p:tags r:id="rId4"/>
            </p:custDataLst>
          </p:nvPr>
        </p:nvSpPr>
        <p:spPr>
          <a:xfrm>
            <a:off x="3352933" y="132983"/>
            <a:ext cx="3951044" cy="556482"/>
          </a:xfrm>
          <a:prstGeom prst="rect">
            <a:avLst/>
          </a:prstGeom>
        </p:spPr>
        <p:txBody>
          <a:bodyPr vert="horz" wrap="square" lIns="0" tIns="6667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5"/>
              </a:spcBef>
              <a:buClrTx/>
              <a:buSzTx/>
              <a:buFontTx/>
            </a:pPr>
            <a:r>
              <a:rPr lang="zh-CN" altLang="en-US" sz="3000" b="1" kern="0" spc="5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服务方案</a:t>
            </a:r>
            <a:endParaRPr lang="zh-CN" altLang="en-US" sz="3000" b="1" kern="0" spc="5" dirty="0" smtClean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829235" y="153184"/>
            <a:ext cx="1634634" cy="562196"/>
            <a:chOff x="9914076" y="108789"/>
            <a:chExt cx="2308404" cy="769070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9914076" y="108789"/>
              <a:ext cx="1205537" cy="76907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 cstate="screen"/>
            <a:srcRect/>
            <a:stretch>
              <a:fillRect/>
            </a:stretch>
          </p:blipFill>
          <p:spPr>
            <a:xfrm>
              <a:off x="10760944" y="391924"/>
              <a:ext cx="1461536" cy="365384"/>
            </a:xfrm>
            <a:prstGeom prst="rect">
              <a:avLst/>
            </a:prstGeom>
          </p:spPr>
        </p:pic>
      </p:grpSp>
      <p:pic>
        <p:nvPicPr>
          <p:cNvPr id="19" name="object 4"/>
          <p:cNvPicPr/>
          <p:nvPr>
            <p:custDataLst>
              <p:tags r:id="rId9"/>
            </p:custDataLst>
          </p:nvPr>
        </p:nvPicPr>
        <p:blipFill>
          <a:blip r:embed="rId10" cstate="screen"/>
          <a:stretch>
            <a:fillRect/>
          </a:stretch>
        </p:blipFill>
        <p:spPr>
          <a:xfrm flipH="1">
            <a:off x="95302" y="777490"/>
            <a:ext cx="897157" cy="10427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458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458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0"/>
  <p:tag name="KSO_WM_TAG_VERSION" val="1.0"/>
  <p:tag name="KSO_WM_BEAUTIFY_FLAG" val="#wm#"/>
  <p:tag name="KSO_WM_TEMPLATE_CATEGORY" val="custom"/>
  <p:tag name="KSO_WM_TEMPLATE_INDEX" val="20230458"/>
  <p:tag name="KSO_WM_TEMPLATE_THUMBS_INDEX" val="1、2、3、4、5、6、7、8、9、10、11、12、13、14、15、16、17、18、19、20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UNIT_PLACING_PICTURE_USER_VIEWPORT" val="{&quot;height&quot;:1211.1338582677165,&quot;width&quot;:1898.4834645669291}"/>
</p:tagLst>
</file>

<file path=ppt/tags/tag112.xml><?xml version="1.0" encoding="utf-8"?>
<p:tagLst xmlns:p="http://schemas.openxmlformats.org/presentationml/2006/main">
  <p:tag name="KSO_WM_UNIT_PLACING_PICTURE_USER_VIEWPORT" val="{&quot;height&quot;:575.407874015748,&quot;width&quot;:2301.631496062992}"/>
</p:tagLst>
</file>

<file path=ppt/tags/tag113.xml><?xml version="1.0" encoding="utf-8"?>
<p:tagLst xmlns:p="http://schemas.openxmlformats.org/presentationml/2006/main">
  <p:tag name="KSO_WM_UNIT_PLACING_PICTURE_USER_VIEWPORT" val="{&quot;height&quot;:1681.4803149606298,&quot;width&quot;:1220.5763779527558}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UNIT_PLACING_PICTURE_USER_VIEWPORT" val="{&quot;height&quot;:1211.1338582677165,&quot;width&quot;:1898.4834645669291}"/>
</p:tagLst>
</file>

<file path=ppt/tags/tag116.xml><?xml version="1.0" encoding="utf-8"?>
<p:tagLst xmlns:p="http://schemas.openxmlformats.org/presentationml/2006/main">
  <p:tag name="KSO_WM_UNIT_PLACING_PICTURE_USER_VIEWPORT" val="{&quot;height&quot;:575.407874015748,&quot;width&quot;:2301.631496062992}"/>
</p:tagLst>
</file>

<file path=ppt/tags/tag117.xml><?xml version="1.0" encoding="utf-8"?>
<p:tagLst xmlns:p="http://schemas.openxmlformats.org/presentationml/2006/main">
  <p:tag name="KSO_WM_UNIT_PLACING_PICTURE_USER_VIEWPORT" val="{&quot;height&quot;:1681.4803149606298,&quot;width&quot;:1220.5763779527558}"/>
</p:tagLst>
</file>

<file path=ppt/tags/tag118.xml><?xml version="1.0" encoding="utf-8"?>
<p:tagLst xmlns:p="http://schemas.openxmlformats.org/presentationml/2006/main">
  <p:tag name="KSO_WM_UNIT_TABLE_BEAUTIFY" val="smartTable{39c77206-65cc-4f5a-85bd-5f4943ec28a0}"/>
  <p:tag name="TABLE_ENDDRAG_ORIGIN_RECT" val="566*200"/>
  <p:tag name="TABLE_ENDDRAG_RECT" val="74*324*566*200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UNIT_PLACING_PICTURE_USER_VIEWPORT" val="{&quot;height&quot;:1211.1338582677165,&quot;width&quot;:1898.4834645669291}"/>
</p:tagLst>
</file>

<file path=ppt/tags/tag122.xml><?xml version="1.0" encoding="utf-8"?>
<p:tagLst xmlns:p="http://schemas.openxmlformats.org/presentationml/2006/main">
  <p:tag name="KSO_WM_UNIT_PLACING_PICTURE_USER_VIEWPORT" val="{&quot;height&quot;:575.407874015748,&quot;width&quot;:2301.631496062992}"/>
</p:tagLst>
</file>

<file path=ppt/tags/tag123.xml><?xml version="1.0" encoding="utf-8"?>
<p:tagLst xmlns:p="http://schemas.openxmlformats.org/presentationml/2006/main">
  <p:tag name="KSO_WM_UNIT_PLACING_PICTURE_USER_VIEWPORT" val="{&quot;height&quot;:1681.4803149606298,&quot;width&quot;:1220.5763779527558}"/>
</p:tagLst>
</file>

<file path=ppt/tags/tag124.xml><?xml version="1.0" encoding="utf-8"?>
<p:tagLst xmlns:p="http://schemas.openxmlformats.org/presentationml/2006/main">
  <p:tag name="KSO_WM_UNIT_TABLE_BEAUTIFY" val="smartTable{088270a2-08b9-468b-89af-0913d4e0a847}"/>
  <p:tag name="TABLE_ENDDRAG_ORIGIN_RECT" val="566*200"/>
  <p:tag name="TABLE_ENDDRAG_RECT" val="74*324*566*200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UNIT_PLACING_PICTURE_USER_VIEWPORT" val="{&quot;height&quot;:1211.1338582677165,&quot;width&quot;:1898.4834645669291}"/>
</p:tagLst>
</file>

<file path=ppt/tags/tag128.xml><?xml version="1.0" encoding="utf-8"?>
<p:tagLst xmlns:p="http://schemas.openxmlformats.org/presentationml/2006/main">
  <p:tag name="KSO_WM_UNIT_PLACING_PICTURE_USER_VIEWPORT" val="{&quot;height&quot;:575.407874015748,&quot;width&quot;:2301.631496062992}"/>
</p:tagLst>
</file>

<file path=ppt/tags/tag129.xml><?xml version="1.0" encoding="utf-8"?>
<p:tagLst xmlns:p="http://schemas.openxmlformats.org/presentationml/2006/main">
  <p:tag name="KSO_WM_UNIT_PLACING_PICTURE_USER_VIEWPORT" val="{&quot;height&quot;:1681.4803149606298,&quot;width&quot;:1220.5763779527558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UNIT_TABLE_BEAUTIFY" val="smartTable{25f79935-1331-41ca-abca-070c22b501e7}"/>
  <p:tag name="TABLE_ENDDRAG_ORIGIN_RECT" val="566*200"/>
  <p:tag name="TABLE_ENDDRAG_RECT" val="74*324*566*200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UNIT_PLACING_PICTURE_USER_VIEWPORT" val="{&quot;height&quot;:1211.1338582677165,&quot;width&quot;:1898.4834645669291}"/>
</p:tagLst>
</file>

<file path=ppt/tags/tag135.xml><?xml version="1.0" encoding="utf-8"?>
<p:tagLst xmlns:p="http://schemas.openxmlformats.org/presentationml/2006/main">
  <p:tag name="KSO_WM_UNIT_PLACING_PICTURE_USER_VIEWPORT" val="{&quot;height&quot;:575.407874015748,&quot;width&quot;:2301.631496062992}"/>
</p:tagLst>
</file>

<file path=ppt/tags/tag136.xml><?xml version="1.0" encoding="utf-8"?>
<p:tagLst xmlns:p="http://schemas.openxmlformats.org/presentationml/2006/main">
  <p:tag name="KSO_WM_UNIT_PLACING_PICTURE_USER_VIEWPORT" val="{&quot;height&quot;:1681.4803149606298,&quot;width&quot;:1220.5763779527558}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UNIT_TABLE_BEAUTIFY" val="smartTable{4fe64ccf-06a1-4ae7-9c9c-86bd7aaf7b5a}"/>
  <p:tag name="TABLE_ENDDRAG_ORIGIN_RECT" val="566*200"/>
  <p:tag name="TABLE_ENDDRAG_RECT" val="74*324*566*200"/>
</p:tagLst>
</file>

<file path=ppt/tags/tag13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4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4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4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4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4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4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4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4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4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5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5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5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5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5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5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5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5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5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6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6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6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6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6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6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6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6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6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7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7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7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7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7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7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7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7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7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8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8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8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8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8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8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8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8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8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9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9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9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9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9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9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9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9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19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0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0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0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0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0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0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0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0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0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1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1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1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1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1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1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1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1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1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2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2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2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2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2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2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2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2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2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3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3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3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3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3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3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3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3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3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4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4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4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4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4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4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4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4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4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5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5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5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5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5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5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5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5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5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6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6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6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6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6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6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6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6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6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7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7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7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7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7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7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7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7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7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8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8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8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8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8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8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8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8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8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9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9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9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9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9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9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9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9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29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0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0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0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0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0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0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07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08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0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1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1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13.xml><?xml version="1.0" encoding="utf-8"?>
<p:tagLst xmlns:p="http://schemas.openxmlformats.org/presentationml/2006/main">
  <p:tag name="KSO_WM_BEAUTIFY_FLAG" val=""/>
  <p:tag name="KSO_WM_DIAGRAM_VIRTUALLY_FRAME" val="{&quot;height&quot;:318.5463779527559,&quot;left&quot;:0,&quot;top&quot;:1.2686614173228346,&quot;width&quot;:960}"/>
</p:tagLst>
</file>

<file path=ppt/tags/tag31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15.xml><?xml version="1.0" encoding="utf-8"?>
<p:tagLst xmlns:p="http://schemas.openxmlformats.org/presentationml/2006/main">
  <p:tag name="KSO_WM_UNIT_PLACING_PICTURE_USER_VIEWPORT" val="{&quot;height&quot;:1211.1338582677165,&quot;width&quot;:1898.4834645669291}"/>
  <p:tag name="KSO_WM_DIAGRAM_VIRTUALLY_FRAME" val="{&quot;height&quot;:318.5463779527559,&quot;left&quot;:0,&quot;top&quot;:1.2686614173228346,&quot;width&quot;:960}"/>
</p:tagLst>
</file>

<file path=ppt/tags/tag316.xml><?xml version="1.0" encoding="utf-8"?>
<p:tagLst xmlns:p="http://schemas.openxmlformats.org/presentationml/2006/main">
  <p:tag name="KSO_WM_UNIT_PLACING_PICTURE_USER_VIEWPORT" val="{&quot;height&quot;:575.407874015748,&quot;width&quot;:2301.631496062992}"/>
  <p:tag name="KSO_WM_DIAGRAM_VIRTUALLY_FRAME" val="{&quot;height&quot;:318.5463779527559,&quot;left&quot;:0,&quot;top&quot;:1.2686614173228346,&quot;width&quot;:960}"/>
</p:tagLst>
</file>

<file path=ppt/tags/tag317.xml><?xml version="1.0" encoding="utf-8"?>
<p:tagLst xmlns:p="http://schemas.openxmlformats.org/presentationml/2006/main">
  <p:tag name="KSO_WM_UNIT_PLACING_PICTURE_USER_VIEWPORT" val="{&quot;height&quot;:1681.4803149606298,&quot;width&quot;:1220.5763779527558}"/>
  <p:tag name="KSO_WM_DIAGRAM_VIRTUALLY_FRAME" val="{&quot;height&quot;:318.5463779527559,&quot;left&quot;:0,&quot;top&quot;:1.2686614173228346,&quot;width&quot;:960}"/>
</p:tagLst>
</file>

<file path=ppt/tags/tag318.xml><?xml version="1.0" encoding="utf-8"?>
<p:tagLst xmlns:p="http://schemas.openxmlformats.org/presentationml/2006/main">
  <p:tag name="KSO_WM_BEAUTIFY_FLAG" val=""/>
  <p:tag name="KSO_WM_DIAGRAM_VIRTUALLY_FRAME" val="{&quot;height&quot;:318.5463779527559,&quot;left&quot;:0,&quot;top&quot;:1.2686614173228346,&quot;width&quot;:960}"/>
</p:tagLst>
</file>

<file path=ppt/tags/tag319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21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22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23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24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25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26.xml><?xml version="1.0" encoding="utf-8"?>
<p:tagLst xmlns:p="http://schemas.openxmlformats.org/presentationml/2006/main">
  <p:tag name="KSO_WM_DIAGRAM_VIRTUALLY_FRAME" val="{&quot;height&quot;:318.5463779527559,&quot;left&quot;:0,&quot;top&quot;:1.2686614173228346,&quot;width&quot;:960}"/>
</p:tagLst>
</file>

<file path=ppt/tags/tag327.xml><?xml version="1.0" encoding="utf-8"?>
<p:tagLst xmlns:p="http://schemas.openxmlformats.org/presentationml/2006/main">
  <p:tag name="KSO_WM_UNIT_TABLE_BEAUTIFY" val="smartTable{8bb4ae44-75ea-4e6f-a6db-75d815a12ca8}"/>
  <p:tag name="TABLE_ENDDRAG_ORIGIN_RECT" val="566*200"/>
  <p:tag name="TABLE_ENDDRAG_RECT" val="74*324*566*200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TABLE_ENDDRAG_ORIGIN_RECT" val="428*305"/>
  <p:tag name="TABLE_ENDDRAG_RECT" val="12*127*428*305"/>
</p:tagLst>
</file>

<file path=ppt/tags/tag3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TABLE_ENDDRAG_ORIGIN_RECT" val="400*354"/>
  <p:tag name="TABLE_ENDDRAG_RECT" val="50*107*400*354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COMMONDATA" val="eyJoZGlkIjoiM2I1Njc5MjMxNDgwOTM0NDU4NTliMGZjZGQ2MmNjMTQifQ=="/>
  <p:tag name="KSO_WPP_MARK_KEY" val="7167d179-bc85-4e49-b1fe-93a3ba86c701"/>
  <p:tag name="commondata" val="eyJoZGlkIjoiZThmMmFhMTFiYmYxY2YxOGFhYTEzNDFhOWQwOTFiY2MifQ==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极简3">
      <a:dk1>
        <a:sysClr val="windowText" lastClr="000000"/>
      </a:dk1>
      <a:lt1>
        <a:sysClr val="window" lastClr="FFFFFF"/>
      </a:lt1>
      <a:dk2>
        <a:srgbClr val="F5F7F8"/>
      </a:dk2>
      <a:lt2>
        <a:srgbClr val="FFFFFF"/>
      </a:lt2>
      <a:accent1>
        <a:srgbClr val="002060"/>
      </a:accent1>
      <a:accent2>
        <a:srgbClr val="1B3366"/>
      </a:accent2>
      <a:accent3>
        <a:srgbClr val="36466D"/>
      </a:accent3>
      <a:accent4>
        <a:srgbClr val="45546A"/>
      </a:accent4>
      <a:accent5>
        <a:srgbClr val="485B5D"/>
      </a:accent5>
      <a:accent6>
        <a:srgbClr val="4B6250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5623</Words>
  <Application>WPS 演示</Application>
  <PresentationFormat>自定义</PresentationFormat>
  <Paragraphs>949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方正大黑简体</vt:lpstr>
      <vt:lpstr>黑体</vt:lpstr>
      <vt:lpstr>隶书</vt:lpstr>
      <vt:lpstr>Arial Unicode MS</vt:lpstr>
      <vt:lpstr>等线</vt:lpstr>
      <vt:lpstr>Helvetica Neue Light</vt:lpstr>
      <vt:lpstr>汉仪君黑-45简</vt:lpstr>
      <vt:lpstr>等线 Light</vt:lpstr>
      <vt:lpstr>Arial</vt:lpstr>
      <vt:lpstr>仿宋_GB2312</vt:lpstr>
      <vt:lpstr>汉仪仿宋S</vt:lpstr>
      <vt:lpstr>仿宋</vt:lpstr>
      <vt:lpstr>1_Office 主题​​</vt:lpstr>
      <vt:lpstr>PowerPoint 演示文稿</vt:lpstr>
      <vt:lpstr>PowerPoint 演示文稿</vt:lpstr>
      <vt:lpstr>PowerPoint 演示文稿</vt:lpstr>
      <vt:lpstr>套餐一        沈阳市内邮寄，自提可送鸡蛋40枚一盒</vt:lpstr>
      <vt:lpstr>套餐二   沈阳市内邮寄，自提可送鸡蛋40枚一盒</vt:lpstr>
      <vt:lpstr>套餐三        沈阳市内邮寄，自提可送鸡蛋30枚一盒</vt:lpstr>
      <vt:lpstr>套餐四        沈阳市内邮寄，自提可送鸡蛋30枚一盒</vt:lpstr>
      <vt:lpstr>套餐五       沈阳市内邮寄套餐，自提可送纸抽（90抽*24包）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XX公司2021年新年慰问食品竞标方案</dc:title>
  <dc:creator>VG</dc:creator>
  <cp:lastModifiedBy>周振田</cp:lastModifiedBy>
  <cp:revision>430</cp:revision>
  <cp:lastPrinted>2022-05-20T09:32:00Z</cp:lastPrinted>
  <dcterms:created xsi:type="dcterms:W3CDTF">2021-08-23T02:55:00Z</dcterms:created>
  <dcterms:modified xsi:type="dcterms:W3CDTF">2025-09-05T06:23:27Z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2021-02-05T16:00:00Z</vt:filetime>
  </property>
  <property fmtid="{D5CDD505-2E9C-101B-9397-08002B2CF9AE}" pid="3" name="Creator">
    <vt:lpwstr>WPS 演示</vt:lpwstr>
  </property>
  <property fmtid="{D5CDD505-2E9C-101B-9397-08002B2CF9AE}" pid="4" name="LastSaved">
    <vt:filetime>2021-09-09T16:00:00Z</vt:filetime>
  </property>
  <property fmtid="{D5CDD505-2E9C-101B-9397-08002B2CF9AE}" pid="5" name="ICV">
    <vt:lpwstr>693593A9B05F461BA6136106DE1D089D_13</vt:lpwstr>
  </property>
  <property fmtid="{D5CDD505-2E9C-101B-9397-08002B2CF9AE}" pid="6" name="KSOProductBuildVer">
    <vt:lpwstr>2052-12.1.0.22529</vt:lpwstr>
  </property>
</Properties>
</file>